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65731-56DD-E980-EA9E-12081A7F9B8D}" name="MUNGIU PATRASCU Adriana-Nicoleta (SG)" initials="M(" userId="S::adriana-nicoleta.mungiu-patrascu@ec.europa.eu::5379f007-3537-4f8f-8e60-732e024de8d4" providerId="AD"/>
</p188:authorLst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78DFA8-33C8-44DC-8E7E-CBFC15549730}" v="1" dt="2023-09-06T07:56:27.867"/>
    <p1510:client id="{E4100EC8-6E1E-411C-9AC8-7192E5569EB6}" v="4" dt="2023-05-24T06:50:31.748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VER Steven" userId="145c1310-78e0-4db2-831e-c364d1d3267c" providerId="ADAL" clId="{E4100EC8-6E1E-411C-9AC8-7192E5569EB6}"/>
    <pc:docChg chg="custSel modSld modMainMaster">
      <pc:chgData name="LEVER Steven" userId="145c1310-78e0-4db2-831e-c364d1d3267c" providerId="ADAL" clId="{E4100EC8-6E1E-411C-9AC8-7192E5569EB6}" dt="2023-05-24T06:51:28.862" v="187" actId="255"/>
      <pc:docMkLst>
        <pc:docMk/>
      </pc:docMkLst>
      <pc:sldChg chg="modSp mod">
        <pc:chgData name="LEVER Steven" userId="145c1310-78e0-4db2-831e-c364d1d3267c" providerId="ADAL" clId="{E4100EC8-6E1E-411C-9AC8-7192E5569EB6}" dt="2023-05-24T06:47:43.228" v="38" actId="1036"/>
        <pc:sldMkLst>
          <pc:docMk/>
          <pc:sldMk cId="2378566686" sldId="257"/>
        </pc:sldMkLst>
        <pc:spChg chg="mod">
          <ac:chgData name="LEVER Steven" userId="145c1310-78e0-4db2-831e-c364d1d3267c" providerId="ADAL" clId="{E4100EC8-6E1E-411C-9AC8-7192E5569EB6}" dt="2023-05-24T06:47:43.228" v="38" actId="1036"/>
          <ac:spMkLst>
            <pc:docMk/>
            <pc:sldMk cId="2378566686" sldId="257"/>
            <ac:spMk id="5" creationId="{7B4CD104-3926-BAE5-3738-57E073479D22}"/>
          </ac:spMkLst>
        </pc:spChg>
        <pc:spChg chg="mod">
          <ac:chgData name="LEVER Steven" userId="145c1310-78e0-4db2-831e-c364d1d3267c" providerId="ADAL" clId="{E4100EC8-6E1E-411C-9AC8-7192E5569EB6}" dt="2023-05-24T06:47:38.155" v="31" actId="1035"/>
          <ac:spMkLst>
            <pc:docMk/>
            <pc:sldMk cId="2378566686" sldId="257"/>
            <ac:spMk id="6" creationId="{7ABA4604-F624-2972-5DEA-525F0D6C450F}"/>
          </ac:spMkLst>
        </pc:spChg>
      </pc:sldChg>
      <pc:sldChg chg="modSp mod">
        <pc:chgData name="LEVER Steven" userId="145c1310-78e0-4db2-831e-c364d1d3267c" providerId="ADAL" clId="{E4100EC8-6E1E-411C-9AC8-7192E5569EB6}" dt="2023-05-24T06:51:28.862" v="187" actId="255"/>
        <pc:sldMkLst>
          <pc:docMk/>
          <pc:sldMk cId="3376035954" sldId="264"/>
        </pc:sldMkLst>
        <pc:spChg chg="mod">
          <ac:chgData name="LEVER Steven" userId="145c1310-78e0-4db2-831e-c364d1d3267c" providerId="ADAL" clId="{E4100EC8-6E1E-411C-9AC8-7192E5569EB6}" dt="2023-05-24T06:51:28.862" v="187" actId="255"/>
          <ac:spMkLst>
            <pc:docMk/>
            <pc:sldMk cId="3376035954" sldId="264"/>
            <ac:spMk id="7" creationId="{BF68E1B6-0CC1-BDFB-819D-8C03599993FA}"/>
          </ac:spMkLst>
        </pc:spChg>
      </pc:sldChg>
      <pc:sldMasterChg chg="modSldLayout">
        <pc:chgData name="LEVER Steven" userId="145c1310-78e0-4db2-831e-c364d1d3267c" providerId="ADAL" clId="{E4100EC8-6E1E-411C-9AC8-7192E5569EB6}" dt="2023-05-24T06:51:07.891" v="186" actId="1036"/>
        <pc:sldMasterMkLst>
          <pc:docMk/>
          <pc:sldMasterMk cId="2651415450" sldId="2147483648"/>
        </pc:sldMasterMkLst>
        <pc:sldLayoutChg chg="addSp delSp modSp mod">
          <pc:chgData name="LEVER Steven" userId="145c1310-78e0-4db2-831e-c364d1d3267c" providerId="ADAL" clId="{E4100EC8-6E1E-411C-9AC8-7192E5569EB6}" dt="2023-05-24T06:49:08.609" v="83" actId="1036"/>
          <pc:sldLayoutMkLst>
            <pc:docMk/>
            <pc:sldMasterMk cId="2651415450" sldId="2147483648"/>
            <pc:sldLayoutMk cId="2136466648" sldId="2147483660"/>
          </pc:sldLayoutMkLst>
          <pc:picChg chg="del">
            <ac:chgData name="LEVER Steven" userId="145c1310-78e0-4db2-831e-c364d1d3267c" providerId="ADAL" clId="{E4100EC8-6E1E-411C-9AC8-7192E5569EB6}" dt="2023-05-24T06:49:04.255" v="44" actId="478"/>
            <ac:picMkLst>
              <pc:docMk/>
              <pc:sldMasterMk cId="2651415450" sldId="2147483648"/>
              <pc:sldLayoutMk cId="2136466648" sldId="2147483660"/>
              <ac:picMk id="5" creationId="{FFA4389F-64CE-5243-8398-313A54102B69}"/>
            </ac:picMkLst>
          </pc:picChg>
          <pc:picChg chg="add mod">
            <ac:chgData name="LEVER Steven" userId="145c1310-78e0-4db2-831e-c364d1d3267c" providerId="ADAL" clId="{E4100EC8-6E1E-411C-9AC8-7192E5569EB6}" dt="2023-05-24T06:49:08.609" v="83" actId="1036"/>
            <ac:picMkLst>
              <pc:docMk/>
              <pc:sldMasterMk cId="2651415450" sldId="2147483648"/>
              <pc:sldLayoutMk cId="2136466648" sldId="2147483660"/>
              <ac:picMk id="6" creationId="{76CAE053-A242-3BF4-DFCE-F24EF81B9279}"/>
            </ac:picMkLst>
          </pc:picChg>
        </pc:sldLayoutChg>
        <pc:sldLayoutChg chg="addSp delSp modSp mod">
          <pc:chgData name="LEVER Steven" userId="145c1310-78e0-4db2-831e-c364d1d3267c" providerId="ADAL" clId="{E4100EC8-6E1E-411C-9AC8-7192E5569EB6}" dt="2023-05-24T06:50:25.950" v="153" actId="1035"/>
          <pc:sldLayoutMkLst>
            <pc:docMk/>
            <pc:sldMasterMk cId="2651415450" sldId="2147483648"/>
            <pc:sldLayoutMk cId="3859348747" sldId="2147483661"/>
          </pc:sldLayoutMkLst>
          <pc:picChg chg="add mod">
            <ac:chgData name="LEVER Steven" userId="145c1310-78e0-4db2-831e-c364d1d3267c" providerId="ADAL" clId="{E4100EC8-6E1E-411C-9AC8-7192E5569EB6}" dt="2023-05-24T06:50:25.950" v="153" actId="1035"/>
            <ac:picMkLst>
              <pc:docMk/>
              <pc:sldMasterMk cId="2651415450" sldId="2147483648"/>
              <pc:sldLayoutMk cId="3859348747" sldId="2147483661"/>
              <ac:picMk id="4" creationId="{64FB7FD0-876B-E5E2-AF85-6B26FA565670}"/>
            </ac:picMkLst>
          </pc:picChg>
          <pc:picChg chg="del">
            <ac:chgData name="LEVER Steven" userId="145c1310-78e0-4db2-831e-c364d1d3267c" providerId="ADAL" clId="{E4100EC8-6E1E-411C-9AC8-7192E5569EB6}" dt="2023-05-24T06:50:21.136" v="126" actId="478"/>
            <ac:picMkLst>
              <pc:docMk/>
              <pc:sldMasterMk cId="2651415450" sldId="2147483648"/>
              <pc:sldLayoutMk cId="3859348747" sldId="2147483661"/>
              <ac:picMk id="103" creationId="{AD9E495E-4BFA-5F05-2985-B643A145D0D5}"/>
            </ac:picMkLst>
          </pc:picChg>
        </pc:sldLayoutChg>
        <pc:sldLayoutChg chg="addSp delSp modSp mod">
          <pc:chgData name="LEVER Steven" userId="145c1310-78e0-4db2-831e-c364d1d3267c" providerId="ADAL" clId="{E4100EC8-6E1E-411C-9AC8-7192E5569EB6}" dt="2023-05-24T06:51:07.891" v="186" actId="1036"/>
          <pc:sldLayoutMkLst>
            <pc:docMk/>
            <pc:sldMasterMk cId="2651415450" sldId="2147483648"/>
            <pc:sldLayoutMk cId="4206117479" sldId="2147483663"/>
          </pc:sldLayoutMkLst>
          <pc:picChg chg="del">
            <ac:chgData name="LEVER Steven" userId="145c1310-78e0-4db2-831e-c364d1d3267c" providerId="ADAL" clId="{E4100EC8-6E1E-411C-9AC8-7192E5569EB6}" dt="2023-05-24T06:51:02.900" v="159" actId="478"/>
            <ac:picMkLst>
              <pc:docMk/>
              <pc:sldMasterMk cId="2651415450" sldId="2147483648"/>
              <pc:sldLayoutMk cId="4206117479" sldId="2147483663"/>
              <ac:picMk id="5" creationId="{8B33460D-AC64-21B4-D276-F8D62C9341AA}"/>
            </ac:picMkLst>
          </pc:picChg>
          <pc:picChg chg="add mod">
            <ac:chgData name="LEVER Steven" userId="145c1310-78e0-4db2-831e-c364d1d3267c" providerId="ADAL" clId="{E4100EC8-6E1E-411C-9AC8-7192E5569EB6}" dt="2023-05-24T06:51:07.891" v="186" actId="1036"/>
            <ac:picMkLst>
              <pc:docMk/>
              <pc:sldMasterMk cId="2651415450" sldId="2147483648"/>
              <pc:sldLayoutMk cId="4206117479" sldId="2147483663"/>
              <ac:picMk id="6" creationId="{A169FFC5-06BC-5BB9-0C5F-C8EA25BFA3AB}"/>
            </ac:picMkLst>
          </pc:picChg>
        </pc:sldLayoutChg>
        <pc:sldLayoutChg chg="addSp delSp modSp mod">
          <pc:chgData name="LEVER Steven" userId="145c1310-78e0-4db2-831e-c364d1d3267c" providerId="ADAL" clId="{E4100EC8-6E1E-411C-9AC8-7192E5569EB6}" dt="2023-05-24T06:49:46.783" v="116" actId="1035"/>
          <pc:sldLayoutMkLst>
            <pc:docMk/>
            <pc:sldMasterMk cId="2651415450" sldId="2147483648"/>
            <pc:sldLayoutMk cId="2945591852" sldId="2147483664"/>
          </pc:sldLayoutMkLst>
          <pc:picChg chg="del">
            <ac:chgData name="LEVER Steven" userId="145c1310-78e0-4db2-831e-c364d1d3267c" providerId="ADAL" clId="{E4100EC8-6E1E-411C-9AC8-7192E5569EB6}" dt="2023-05-24T06:49:40.456" v="89" actId="478"/>
            <ac:picMkLst>
              <pc:docMk/>
              <pc:sldMasterMk cId="2651415450" sldId="2147483648"/>
              <pc:sldLayoutMk cId="2945591852" sldId="2147483664"/>
              <ac:picMk id="4" creationId="{17AE7B64-9954-88E4-1E3C-30B01D642F5D}"/>
            </ac:picMkLst>
          </pc:picChg>
          <pc:picChg chg="add mod">
            <ac:chgData name="LEVER Steven" userId="145c1310-78e0-4db2-831e-c364d1d3267c" providerId="ADAL" clId="{E4100EC8-6E1E-411C-9AC8-7192E5569EB6}" dt="2023-05-24T06:49:46.783" v="116" actId="1035"/>
            <ac:picMkLst>
              <pc:docMk/>
              <pc:sldMasterMk cId="2651415450" sldId="2147483648"/>
              <pc:sldLayoutMk cId="2945591852" sldId="2147483664"/>
              <ac:picMk id="5" creationId="{A289C267-BCA2-AF21-5265-E3C0D219A70C}"/>
            </ac:picMkLst>
          </pc:picChg>
        </pc:sldLayoutChg>
      </pc:sldMasterChg>
    </pc:docChg>
  </pc:docChgLst>
  <pc:docChgLst>
    <pc:chgData name="LEVER Steven" userId="S::steven.lever_netcompany.com#ext#@eceuropaeu.onmicrosoft.com::4ca4b809-143e-452f-9d39-c0e501d5d887" providerId="AD" clId="Web-{2E78DFA8-33C8-44DC-8E7E-CBFC15549730}"/>
    <pc:docChg chg="modSld">
      <pc:chgData name="LEVER Steven" userId="S::steven.lever_netcompany.com#ext#@eceuropaeu.onmicrosoft.com::4ca4b809-143e-452f-9d39-c0e501d5d887" providerId="AD" clId="Web-{2E78DFA8-33C8-44DC-8E7E-CBFC15549730}" dt="2023-09-06T07:56:27.867" v="0" actId="20577"/>
      <pc:docMkLst>
        <pc:docMk/>
      </pc:docMkLst>
      <pc:sldChg chg="modSp">
        <pc:chgData name="LEVER Steven" userId="S::steven.lever_netcompany.com#ext#@eceuropaeu.onmicrosoft.com::4ca4b809-143e-452f-9d39-c0e501d5d887" providerId="AD" clId="Web-{2E78DFA8-33C8-44DC-8E7E-CBFC15549730}" dt="2023-09-06T07:56:27.867" v="0" actId="20577"/>
        <pc:sldMkLst>
          <pc:docMk/>
          <pc:sldMk cId="2378566686" sldId="257"/>
        </pc:sldMkLst>
        <pc:spChg chg="mod">
          <ac:chgData name="LEVER Steven" userId="S::steven.lever_netcompany.com#ext#@eceuropaeu.onmicrosoft.com::4ca4b809-143e-452f-9d39-c0e501d5d887" providerId="AD" clId="Web-{2E78DFA8-33C8-44DC-8E7E-CBFC15549730}" dt="2023-09-06T07:56:27.867" v="0" actId="20577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  <pc:docChgLst>
    <pc:chgData name="MUNGIU PATRASCU Adriana-Nicoleta (SG)" userId="S::adriana-nicoleta.mungiu-patrascu@ec.europa.eu::5379f007-3537-4f8f-8e60-732e024de8d4" providerId="AD" clId="Web-{1BC1A7CD-6DBA-91E7-42B5-2B56B0527E95}"/>
    <pc:docChg chg="mod">
      <pc:chgData name="MUNGIU PATRASCU Adriana-Nicoleta (SG)" userId="S::adriana-nicoleta.mungiu-patrascu@ec.europa.eu::5379f007-3537-4f8f-8e60-732e024de8d4" providerId="AD" clId="Web-{1BC1A7CD-6DBA-91E7-42B5-2B56B0527E95}" dt="2023-04-13T08:52:24.611" v="0" actId="33475"/>
      <pc:docMkLst>
        <pc:docMk/>
      </pc:docMkLst>
    </pc:docChg>
  </pc:docChgLst>
  <pc:docChgLst>
    <pc:chgData name="LEVER Steven" userId="S::steven.lever_netcompany-intrasoft.com#ext#@eceuropaeu.onmicrosoft.com::af2cfb30-fe92-49b5-afe5-e517555f238d" providerId="AD" clId="Web-{C8950607-0D02-42E7-A3E1-E898F8C38EDF}"/>
    <pc:docChg chg="modSld">
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<pc:docMkLst>
        <pc:docMk/>
      </pc:docMkLst>
      <pc:sldChg chg="modSp">
  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  <pc:sldMkLst>
          <pc:docMk/>
          <pc:sldMk cId="2378566686" sldId="257"/>
        </pc:sldMkLst>
        <pc:spChg chg="mod">
          <ac:chgData name="LEVER Steven" userId="S::steven.lever_netcompany-intrasoft.com#ext#@eceuropaeu.onmicrosoft.com::af2cfb30-fe92-49b5-afe5-e517555f238d" providerId="AD" clId="Web-{C8950607-0D02-42E7-A3E1-E898F8C38EDF}" dt="2023-04-21T13:06:10.755" v="1" actId="20577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  <pc:docChgLst>
    <pc:chgData name="MUNGIU PATRASCU Adriana-Nicoleta (SG)" userId="S::adriana-nicoleta.mungiu-patrascu@ec.europa.eu::5379f007-3537-4f8f-8e60-732e024de8d4" providerId="AD" clId="Web-{037B20C7-C233-3882-3313-1A107CBC9DD6}"/>
    <pc:docChg chg="mod modSld">
      <pc:chgData name="MUNGIU PATRASCU Adriana-Nicoleta (SG)" userId="S::adriana-nicoleta.mungiu-patrascu@ec.europa.eu::5379f007-3537-4f8f-8e60-732e024de8d4" providerId="AD" clId="Web-{037B20C7-C233-3882-3313-1A107CBC9DD6}" dt="2023-04-14T16:51:57.920" v="4"/>
      <pc:docMkLst>
        <pc:docMk/>
      </pc:docMkLst>
      <pc:sldChg chg="modSp addCm">
        <pc:chgData name="MUNGIU PATRASCU Adriana-Nicoleta (SG)" userId="S::adriana-nicoleta.mungiu-patrascu@ec.europa.eu::5379f007-3537-4f8f-8e60-732e024de8d4" providerId="AD" clId="Web-{037B20C7-C233-3882-3313-1A107CBC9DD6}" dt="2023-04-14T16:51:57.920" v="4"/>
        <pc:sldMkLst>
          <pc:docMk/>
          <pc:sldMk cId="2378566686" sldId="257"/>
        </pc:sldMkLst>
        <pc:spChg chg="mod">
          <ac:chgData name="MUNGIU PATRASCU Adriana-Nicoleta (SG)" userId="S::adriana-nicoleta.mungiu-patrascu@ec.europa.eu::5379f007-3537-4f8f-8e60-732e024de8d4" providerId="AD" clId="Web-{037B20C7-C233-3882-3313-1A107CBC9DD6}" dt="2023-04-14T16:51:47.045" v="2" actId="1076"/>
          <ac:spMkLst>
            <pc:docMk/>
            <pc:sldMk cId="2378566686" sldId="257"/>
            <ac:spMk id="5" creationId="{7B4CD104-3926-BAE5-3738-57E073479D2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NGIU PATRASCU Adriana-Nicoleta (SG)" userId="S::adriana-nicoleta.mungiu-patrascu@ec.europa.eu::5379f007-3537-4f8f-8e60-732e024de8d4" providerId="AD" clId="Web-{037B20C7-C233-3882-3313-1A107CBC9DD6}" dt="2023-04-14T16:51:57.920" v="4"/>
              <pc2:cmMkLst xmlns:pc2="http://schemas.microsoft.com/office/powerpoint/2019/9/main/command">
                <pc:docMk/>
                <pc:sldMk cId="2378566686" sldId="257"/>
                <pc2:cmMk id="{108E88D8-A710-4FF5-84D5-AA8271070CD5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4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5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8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70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LA DEMOCRAZIA UE IN AZIONE  Di' la tua con l'iniziativa dei cittadini europei</vt:lpstr>
      <vt:lpstr>Elementi di una campagna efficace.</vt:lpstr>
      <vt:lpstr>Approcci di persuasione</vt:lpstr>
      <vt:lpstr>PowerPoint Presentation</vt:lpstr>
      <vt:lpstr>Cosa ne pensano gli altri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CUK Zoran</dc:creator>
  <cp:lastModifiedBy>LEVER Steven</cp:lastModifiedBy>
  <cp:revision>35</cp:revision>
  <dcterms:created xsi:type="dcterms:W3CDTF">2023-03-30T13:25:28Z</dcterms:created>
  <dcterms:modified xsi:type="dcterms:W3CDTF">2023-09-06T07:56:28Z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0x010100D6B99D0ECDE6B9479A897CB561E3B249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2023-04-13T08:52:24Z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42df6187-9e83-41ff-88b3-1ede4eb5cf29</vt:lpwstr>
  </property>
  <property fmtid="{D5CDD505-2E9C-101B-9397-08002B2CF9AE}" pid="9" name="MSIP_Label_6bd9ddd1-4d20-43f6-abfa-fc3c07406f94_ContentBits">
    <vt:lpwstr>0</vt:lpwstr>
  </property>
</Properties>
</file>