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572A1-C490-43D7-AD3E-302598A8CE1E}" v="9" dt="2023-06-04T06:20:35.924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145c1310-78e0-4db2-831e-c364d1d3267c" providerId="ADAL" clId="{20D572A1-C490-43D7-AD3E-302598A8CE1E}"/>
    <pc:docChg chg="undo custSel modSld modMainMaster">
      <pc:chgData name="LEVER Steven" userId="145c1310-78e0-4db2-831e-c364d1d3267c" providerId="ADAL" clId="{20D572A1-C490-43D7-AD3E-302598A8CE1E}" dt="2023-06-04T06:21:30.476" v="142" actId="1076"/>
      <pc:docMkLst>
        <pc:docMk/>
      </pc:docMkLst>
      <pc:sldChg chg="addSp delSp modSp mod">
        <pc:chgData name="LEVER Steven" userId="145c1310-78e0-4db2-831e-c364d1d3267c" providerId="ADAL" clId="{20D572A1-C490-43D7-AD3E-302598A8CE1E}" dt="2023-06-04T06:19:22.692" v="52"/>
        <pc:sldMkLst>
          <pc:docMk/>
          <pc:sldMk cId="2378566686" sldId="257"/>
        </pc:sldMkLst>
        <pc:spChg chg="add del mod">
          <ac:chgData name="LEVER Steven" userId="145c1310-78e0-4db2-831e-c364d1d3267c" providerId="ADAL" clId="{20D572A1-C490-43D7-AD3E-302598A8CE1E}" dt="2023-06-04T06:17:45.573" v="1" actId="478"/>
          <ac:spMkLst>
            <pc:docMk/>
            <pc:sldMk cId="2378566686" sldId="257"/>
            <ac:spMk id="3" creationId="{D696FB8D-2DD8-BFA9-5221-05612B12C8FD}"/>
          </ac:spMkLst>
        </pc:spChg>
        <pc:spChg chg="add mod">
          <ac:chgData name="LEVER Steven" userId="145c1310-78e0-4db2-831e-c364d1d3267c" providerId="ADAL" clId="{20D572A1-C490-43D7-AD3E-302598A8CE1E}" dt="2023-06-04T06:17:47.292" v="2"/>
          <ac:spMkLst>
            <pc:docMk/>
            <pc:sldMk cId="2378566686" sldId="257"/>
            <ac:spMk id="4" creationId="{05776BAE-91EA-330B-8A45-439B49F5F0BF}"/>
          </ac:spMkLst>
        </pc:spChg>
        <pc:spChg chg="mod">
          <ac:chgData name="LEVER Steven" userId="145c1310-78e0-4db2-831e-c364d1d3267c" providerId="ADAL" clId="{20D572A1-C490-43D7-AD3E-302598A8CE1E}" dt="2023-06-04T06:18:38.226" v="36" actId="1037"/>
          <ac:spMkLst>
            <pc:docMk/>
            <pc:sldMk cId="2378566686" sldId="257"/>
            <ac:spMk id="5" creationId="{7B4CD104-3926-BAE5-3738-57E073479D22}"/>
          </ac:spMkLst>
        </pc:spChg>
        <pc:spChg chg="del">
          <ac:chgData name="LEVER Steven" userId="145c1310-78e0-4db2-831e-c364d1d3267c" providerId="ADAL" clId="{20D572A1-C490-43D7-AD3E-302598A8CE1E}" dt="2023-06-04T06:17:43.658" v="0" actId="478"/>
          <ac:spMkLst>
            <pc:docMk/>
            <pc:sldMk cId="2378566686" sldId="257"/>
            <ac:spMk id="6" creationId="{7ABA4604-F624-2972-5DEA-525F0D6C450F}"/>
          </ac:spMkLst>
        </pc:spChg>
        <pc:picChg chg="add del mod">
          <ac:chgData name="LEVER Steven" userId="145c1310-78e0-4db2-831e-c364d1d3267c" providerId="ADAL" clId="{20D572A1-C490-43D7-AD3E-302598A8CE1E}" dt="2023-06-04T06:19:22.692" v="52"/>
          <ac:picMkLst>
            <pc:docMk/>
            <pc:sldMk cId="2378566686" sldId="257"/>
            <ac:picMk id="7" creationId="{DF121EA2-4A01-4B14-7664-CA26208C6808}"/>
          </ac:picMkLst>
        </pc:picChg>
      </pc:sldChg>
      <pc:sldChg chg="modSp mod">
        <pc:chgData name="LEVER Steven" userId="145c1310-78e0-4db2-831e-c364d1d3267c" providerId="ADAL" clId="{20D572A1-C490-43D7-AD3E-302598A8CE1E}" dt="2023-06-04T06:20:49.517" v="139" actId="14100"/>
        <pc:sldMkLst>
          <pc:docMk/>
          <pc:sldMk cId="3093968154" sldId="263"/>
        </pc:sldMkLst>
        <pc:spChg chg="mod">
          <ac:chgData name="LEVER Steven" userId="145c1310-78e0-4db2-831e-c364d1d3267c" providerId="ADAL" clId="{20D572A1-C490-43D7-AD3E-302598A8CE1E}" dt="2023-06-04T06:20:49.517" v="139" actId="14100"/>
          <ac:spMkLst>
            <pc:docMk/>
            <pc:sldMk cId="3093968154" sldId="263"/>
            <ac:spMk id="8" creationId="{BF3A4523-00FB-1624-3B2F-61117235B0CB}"/>
          </ac:spMkLst>
        </pc:spChg>
      </pc:sldChg>
      <pc:sldChg chg="modSp mod">
        <pc:chgData name="LEVER Steven" userId="145c1310-78e0-4db2-831e-c364d1d3267c" providerId="ADAL" clId="{20D572A1-C490-43D7-AD3E-302598A8CE1E}" dt="2023-06-04T06:21:30.476" v="142" actId="1076"/>
        <pc:sldMkLst>
          <pc:docMk/>
          <pc:sldMk cId="3376035954" sldId="264"/>
        </pc:sldMkLst>
        <pc:spChg chg="mod">
          <ac:chgData name="LEVER Steven" userId="145c1310-78e0-4db2-831e-c364d1d3267c" providerId="ADAL" clId="{20D572A1-C490-43D7-AD3E-302598A8CE1E}" dt="2023-06-04T06:21:30.476" v="142" actId="1076"/>
          <ac:spMkLst>
            <pc:docMk/>
            <pc:sldMk cId="3376035954" sldId="264"/>
            <ac:spMk id="6" creationId="{C592E769-1D17-384F-3B9F-DFA952D1B9B7}"/>
          </ac:spMkLst>
        </pc:spChg>
        <pc:spChg chg="mod">
          <ac:chgData name="LEVER Steven" userId="145c1310-78e0-4db2-831e-c364d1d3267c" providerId="ADAL" clId="{20D572A1-C490-43D7-AD3E-302598A8CE1E}" dt="2023-06-04T06:21:30.476" v="142" actId="1076"/>
          <ac:spMkLst>
            <pc:docMk/>
            <pc:sldMk cId="3376035954" sldId="264"/>
            <ac:spMk id="7" creationId="{BF68E1B6-0CC1-BDFB-819D-8C03599993FA}"/>
          </ac:spMkLst>
        </pc:spChg>
        <pc:spChg chg="mod">
          <ac:chgData name="LEVER Steven" userId="145c1310-78e0-4db2-831e-c364d1d3267c" providerId="ADAL" clId="{20D572A1-C490-43D7-AD3E-302598A8CE1E}" dt="2023-06-04T06:21:30.476" v="142" actId="1076"/>
          <ac:spMkLst>
            <pc:docMk/>
            <pc:sldMk cId="3376035954" sldId="264"/>
            <ac:spMk id="8" creationId="{94411599-ADC4-3C8B-739E-F29E19FE929B}"/>
          </ac:spMkLst>
        </pc:spChg>
        <pc:spChg chg="mod">
          <ac:chgData name="LEVER Steven" userId="145c1310-78e0-4db2-831e-c364d1d3267c" providerId="ADAL" clId="{20D572A1-C490-43D7-AD3E-302598A8CE1E}" dt="2023-06-04T06:21:30.476" v="142" actId="1076"/>
          <ac:spMkLst>
            <pc:docMk/>
            <pc:sldMk cId="3376035954" sldId="264"/>
            <ac:spMk id="9" creationId="{5F4CAA22-08F0-DE68-9650-0B6AD68E0FE9}"/>
          </ac:spMkLst>
        </pc:spChg>
      </pc:sldChg>
      <pc:sldMasterChg chg="modSldLayout">
        <pc:chgData name="LEVER Steven" userId="145c1310-78e0-4db2-831e-c364d1d3267c" providerId="ADAL" clId="{20D572A1-C490-43D7-AD3E-302598A8CE1E}" dt="2023-06-04T06:20:35.924" v="135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20D572A1-C490-43D7-AD3E-302598A8CE1E}" dt="2023-06-04T06:19:37.935" v="87" actId="1036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20D572A1-C490-43D7-AD3E-302598A8CE1E}" dt="2023-06-04T06:19:37.935" v="87" actId="1036"/>
            <ac:picMkLst>
              <pc:docMk/>
              <pc:sldMasterMk cId="2651415450" sldId="2147483648"/>
              <pc:sldLayoutMk cId="2136466648" sldId="2147483660"/>
              <ac:picMk id="2" creationId="{B5A30D6E-E648-5E6F-59B3-BBB12DC0D2D9}"/>
            </ac:picMkLst>
          </pc:picChg>
          <pc:picChg chg="del">
            <ac:chgData name="LEVER Steven" userId="145c1310-78e0-4db2-831e-c364d1d3267c" providerId="ADAL" clId="{20D572A1-C490-43D7-AD3E-302598A8CE1E}" dt="2023-06-04T06:19:33.038" v="55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20D572A1-C490-43D7-AD3E-302598A8CE1E}" dt="2023-06-04T06:20:30.656" v="133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20D572A1-C490-43D7-AD3E-302598A8CE1E}" dt="2023-06-04T06:20:30.656" v="133"/>
            <ac:picMkLst>
              <pc:docMk/>
              <pc:sldMasterMk cId="2651415450" sldId="2147483648"/>
              <pc:sldLayoutMk cId="3859348747" sldId="2147483661"/>
              <ac:picMk id="4" creationId="{2E462119-7CFB-6F14-786D-3D6C8DC35BC0}"/>
            </ac:picMkLst>
          </pc:picChg>
          <pc:picChg chg="del">
            <ac:chgData name="LEVER Steven" userId="145c1310-78e0-4db2-831e-c364d1d3267c" providerId="ADAL" clId="{20D572A1-C490-43D7-AD3E-302598A8CE1E}" dt="2023-06-04T06:20:30.139" v="132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20D572A1-C490-43D7-AD3E-302598A8CE1E}" dt="2023-06-04T06:20:35.924" v="135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20D572A1-C490-43D7-AD3E-302598A8CE1E}" dt="2023-06-04T06:20:35.203" v="134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20D572A1-C490-43D7-AD3E-302598A8CE1E}" dt="2023-06-04T06:20:35.924" v="135"/>
            <ac:picMkLst>
              <pc:docMk/>
              <pc:sldMasterMk cId="2651415450" sldId="2147483648"/>
              <pc:sldLayoutMk cId="4206117479" sldId="2147483663"/>
              <ac:picMk id="6" creationId="{B608A996-9E71-D1ED-F4B7-29B11AEF3A7E}"/>
            </ac:picMkLst>
          </pc:picChg>
        </pc:sldLayoutChg>
        <pc:sldLayoutChg chg="addSp delSp modSp mod">
          <pc:chgData name="LEVER Steven" userId="145c1310-78e0-4db2-831e-c364d1d3267c" providerId="ADAL" clId="{20D572A1-C490-43D7-AD3E-302598A8CE1E}" dt="2023-06-04T06:20:23.412" v="131" actId="1035"/>
          <pc:sldLayoutMkLst>
            <pc:docMk/>
            <pc:sldMasterMk cId="2651415450" sldId="2147483648"/>
            <pc:sldLayoutMk cId="2945591852" sldId="2147483664"/>
          </pc:sldLayoutMkLst>
          <pc:picChg chg="add del">
            <ac:chgData name="LEVER Steven" userId="145c1310-78e0-4db2-831e-c364d1d3267c" providerId="ADAL" clId="{20D572A1-C490-43D7-AD3E-302598A8CE1E}" dt="2023-06-04T06:20:18.135" v="97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del mod">
            <ac:chgData name="LEVER Steven" userId="145c1310-78e0-4db2-831e-c364d1d3267c" providerId="ADAL" clId="{20D572A1-C490-43D7-AD3E-302598A8CE1E}" dt="2023-06-04T06:19:53.902" v="90"/>
            <ac:picMkLst>
              <pc:docMk/>
              <pc:sldMasterMk cId="2651415450" sldId="2147483648"/>
              <pc:sldLayoutMk cId="2945591852" sldId="2147483664"/>
              <ac:picMk id="5" creationId="{C9762058-5A35-155C-08C5-655800462688}"/>
            </ac:picMkLst>
          </pc:picChg>
          <pc:picChg chg="add mod">
            <ac:chgData name="LEVER Steven" userId="145c1310-78e0-4db2-831e-c364d1d3267c" providerId="ADAL" clId="{20D572A1-C490-43D7-AD3E-302598A8CE1E}" dt="2023-06-04T06:20:23.412" v="131" actId="1035"/>
            <ac:picMkLst>
              <pc:docMk/>
              <pc:sldMasterMk cId="2651415450" sldId="2147483648"/>
              <pc:sldLayoutMk cId="2945591852" sldId="2147483664"/>
              <ac:picMk id="7" creationId="{6E78D324-993E-0E37-E892-B9C70D343F10}"/>
            </ac:picMkLst>
          </pc:picChg>
        </pc:sldLayoutChg>
      </pc:sldMaster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Wingdings</vt:lpstr>
      <vt:lpstr>Open Sans</vt:lpstr>
      <vt:lpstr>Arial</vt:lpstr>
      <vt:lpstr>Calibri</vt:lpstr>
      <vt:lpstr>Office Theme</vt:lpstr>
      <vt:lpstr>VEIKSMINGA ES DEMOKRATIJA  Išsakykite savo nuomonę – dalyvaukite Europos piliečių iniciatyvoje</vt:lpstr>
      <vt:lpstr>Sėkmingos kampanijos elementai</vt:lpstr>
      <vt:lpstr>Įtikinėjimo metodai</vt:lpstr>
      <vt:lpstr>PowerPoint Presentation</vt:lpstr>
      <vt:lpstr>Kaip gali galvoti kiti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2023-06-04T06:21:31Z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