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32101-ECB3-4E4C-8781-9B307C082E2C}" v="7" dt="2023-06-04T06:14:12.610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EDC32101-ECB3-4E4C-8781-9B307C082E2C}"/>
    <pc:docChg chg="custSel modSld modMainMaster">
      <pc:chgData name="LEVER Steven" userId="145c1310-78e0-4db2-831e-c364d1d3267c" providerId="ADAL" clId="{EDC32101-ECB3-4E4C-8781-9B307C082E2C}" dt="2023-06-04T06:16:52.767" v="132" actId="255"/>
      <pc:docMkLst>
        <pc:docMk/>
      </pc:docMkLst>
      <pc:sldChg chg="addSp delSp modSp mod">
        <pc:chgData name="LEVER Steven" userId="145c1310-78e0-4db2-831e-c364d1d3267c" providerId="ADAL" clId="{EDC32101-ECB3-4E4C-8781-9B307C082E2C}" dt="2023-06-04T06:12:24.084" v="29" actId="1076"/>
        <pc:sldMkLst>
          <pc:docMk/>
          <pc:sldMk cId="440021409" sldId="256"/>
        </pc:sldMkLst>
        <pc:spChg chg="mod">
          <ac:chgData name="LEVER Steven" userId="145c1310-78e0-4db2-831e-c364d1d3267c" providerId="ADAL" clId="{EDC32101-ECB3-4E4C-8781-9B307C082E2C}" dt="2023-06-04T06:12:24.084" v="29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EDC32101-ECB3-4E4C-8781-9B307C082E2C}" dt="2023-06-04T06:11:32.262" v="1" actId="478"/>
          <ac:spMkLst>
            <pc:docMk/>
            <pc:sldMk cId="440021409" sldId="256"/>
            <ac:spMk id="4" creationId="{B46460CA-FF7B-C987-2573-98DC878E562C}"/>
          </ac:spMkLst>
        </pc:spChg>
        <pc:spChg chg="del">
          <ac:chgData name="LEVER Steven" userId="145c1310-78e0-4db2-831e-c364d1d3267c" providerId="ADAL" clId="{EDC32101-ECB3-4E4C-8781-9B307C082E2C}" dt="2023-06-04T06:11:29.825" v="0" actId="478"/>
          <ac:spMkLst>
            <pc:docMk/>
            <pc:sldMk cId="440021409" sldId="256"/>
            <ac:spMk id="7" creationId="{FD4B36BF-0D36-9965-E9AE-55673F40A45E}"/>
          </ac:spMkLst>
        </pc:spChg>
        <pc:picChg chg="add mod">
          <ac:chgData name="LEVER Steven" userId="145c1310-78e0-4db2-831e-c364d1d3267c" providerId="ADAL" clId="{EDC32101-ECB3-4E4C-8781-9B307C082E2C}" dt="2023-06-04T06:11:53.817" v="26" actId="1035"/>
          <ac:picMkLst>
            <pc:docMk/>
            <pc:sldMk cId="440021409" sldId="256"/>
            <ac:picMk id="5" creationId="{E603D674-360D-5B6C-B471-7E2FF2C8BC18}"/>
          </ac:picMkLst>
        </pc:picChg>
      </pc:sldChg>
      <pc:sldChg chg="addSp delSp modSp mod delAnim modAnim">
        <pc:chgData name="LEVER Steven" userId="145c1310-78e0-4db2-831e-c364d1d3267c" providerId="ADAL" clId="{EDC32101-ECB3-4E4C-8781-9B307C082E2C}" dt="2023-06-04T06:14:18.516" v="118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EDC32101-ECB3-4E4C-8781-9B307C082E2C}" dt="2023-06-04T06:14:12.610" v="116"/>
          <ac:spMkLst>
            <pc:docMk/>
            <pc:sldMk cId="658683441" sldId="257"/>
            <ac:spMk id="10" creationId="{8570A512-08AB-2AF7-7908-4BC0543E47BF}"/>
          </ac:spMkLst>
        </pc:spChg>
        <pc:picChg chg="del">
          <ac:chgData name="LEVER Steven" userId="145c1310-78e0-4db2-831e-c364d1d3267c" providerId="ADAL" clId="{EDC32101-ECB3-4E4C-8781-9B307C082E2C}" dt="2023-06-04T06:14:08.119" v="115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EDC32101-ECB3-4E4C-8781-9B307C082E2C}" dt="2023-06-04T06:14:18.516" v="118" actId="14100"/>
          <ac:picMkLst>
            <pc:docMk/>
            <pc:sldMk cId="658683441" sldId="257"/>
            <ac:picMk id="11" creationId="{D263AD0A-27A4-829A-B41C-36CE3D0EF279}"/>
          </ac:picMkLst>
        </pc:picChg>
      </pc:sldChg>
      <pc:sldChg chg="modSp mod">
        <pc:chgData name="LEVER Steven" userId="145c1310-78e0-4db2-831e-c364d1d3267c" providerId="ADAL" clId="{EDC32101-ECB3-4E4C-8781-9B307C082E2C}" dt="2023-06-04T06:14:43.175" v="130" actId="14100"/>
        <pc:sldMkLst>
          <pc:docMk/>
          <pc:sldMk cId="2106731027" sldId="258"/>
        </pc:sldMkLst>
        <pc:spChg chg="mod">
          <ac:chgData name="LEVER Steven" userId="145c1310-78e0-4db2-831e-c364d1d3267c" providerId="ADAL" clId="{EDC32101-ECB3-4E4C-8781-9B307C082E2C}" dt="2023-06-04T06:14:34.307" v="124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EDC32101-ECB3-4E4C-8781-9B307C082E2C}" dt="2023-06-04T06:14:43.175" v="130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 modMedia">
        <pc:chgData name="LEVER Steven" userId="145c1310-78e0-4db2-831e-c364d1d3267c" providerId="ADAL" clId="{EDC32101-ECB3-4E4C-8781-9B307C082E2C}" dt="2023-06-04T06:16:03.246" v="131" actId="27784"/>
        <pc:sldMkLst>
          <pc:docMk/>
          <pc:sldMk cId="227728400" sldId="266"/>
        </pc:sldMkLst>
        <pc:picChg chg="mod">
          <ac:chgData name="LEVER Steven" userId="145c1310-78e0-4db2-831e-c364d1d3267c" providerId="ADAL" clId="{EDC32101-ECB3-4E4C-8781-9B307C082E2C}" dt="2023-06-04T06:16:03.246" v="131" actId="27784"/>
          <ac:picMkLst>
            <pc:docMk/>
            <pc:sldMk cId="227728400" sldId="266"/>
            <ac:picMk id="4" creationId="{3D12306B-0D01-3D10-E7E5-4CCB8901E116}"/>
          </ac:picMkLst>
        </pc:picChg>
      </pc:sldChg>
      <pc:sldChg chg="modSp mod">
        <pc:chgData name="LEVER Steven" userId="145c1310-78e0-4db2-831e-c364d1d3267c" providerId="ADAL" clId="{EDC32101-ECB3-4E4C-8781-9B307C082E2C}" dt="2023-06-04T06:16:52.767" v="132" actId="255"/>
        <pc:sldMkLst>
          <pc:docMk/>
          <pc:sldMk cId="2120102736" sldId="267"/>
        </pc:sldMkLst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9" creationId="{9669D7D7-BAEE-BA5F-A92B-2442AF037736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2" creationId="{8DFA9285-69E7-44B8-3EF7-00DDC10EE4A1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3" creationId="{D6C80ACD-9BE0-D6EA-5F56-0784B07B0B4A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4" creationId="{93201974-4E7E-2E26-B361-CDBF83912054}"/>
          </ac:spMkLst>
        </pc:spChg>
      </pc:sldChg>
      <pc:sldMasterChg chg="modSldLayout">
        <pc:chgData name="LEVER Steven" userId="145c1310-78e0-4db2-831e-c364d1d3267c" providerId="ADAL" clId="{EDC32101-ECB3-4E4C-8781-9B307C082E2C}" dt="2023-06-04T06:13:59.769" v="11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DC32101-ECB3-4E4C-8781-9B307C082E2C}" dt="2023-06-04T06:13:09.006" v="60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DC32101-ECB3-4E4C-8781-9B307C082E2C}" dt="2023-06-04T06:13:09.006" v="60" actId="1035"/>
            <ac:picMkLst>
              <pc:docMk/>
              <pc:sldMasterMk cId="2651415450" sldId="2147483648"/>
              <pc:sldLayoutMk cId="3594087079" sldId="2147483649"/>
              <ac:picMk id="2" creationId="{1A8CC97E-3C20-ACE2-FD53-714BAC0A3087}"/>
            </ac:picMkLst>
          </pc:picChg>
          <pc:picChg chg="del">
            <ac:chgData name="LEVER Steven" userId="145c1310-78e0-4db2-831e-c364d1d3267c" providerId="ADAL" clId="{EDC32101-ECB3-4E4C-8781-9B307C082E2C}" dt="2023-06-04T06:13:04.745" v="32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53.774" v="112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DC32101-ECB3-4E4C-8781-9B307C082E2C}" dt="2023-06-04T06:13:53.774" v="112"/>
            <ac:picMkLst>
              <pc:docMk/>
              <pc:sldMasterMk cId="2651415450" sldId="2147483648"/>
              <pc:sldLayoutMk cId="82903360" sldId="2147483650"/>
              <ac:picMk id="4" creationId="{5713CE7E-8EDA-0AAB-EAF4-84B3264F0C5D}"/>
            </ac:picMkLst>
          </pc:picChg>
          <pc:picChg chg="del">
            <ac:chgData name="LEVER Steven" userId="145c1310-78e0-4db2-831e-c364d1d3267c" providerId="ADAL" clId="{EDC32101-ECB3-4E4C-8781-9B307C082E2C}" dt="2023-06-04T06:13:53.125" v="1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59.769" v="114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EDC32101-ECB3-4E4C-8781-9B307C082E2C}" dt="2023-06-04T06:13:59.035" v="113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EDC32101-ECB3-4E4C-8781-9B307C082E2C}" dt="2023-06-04T06:13:59.769" v="114"/>
            <ac:picMkLst>
              <pc:docMk/>
              <pc:sldMasterMk cId="2651415450" sldId="2147483648"/>
              <pc:sldLayoutMk cId="3056172196" sldId="2147483662"/>
              <ac:picMk id="6" creationId="{0C124375-7C7E-D218-8B1F-2268692572FF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45.396" v="110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EDC32101-ECB3-4E4C-8781-9B307C082E2C}" dt="2023-06-04T06:13:39.190" v="64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EDC32101-ECB3-4E4C-8781-9B307C082E2C}" dt="2023-06-04T06:13:45.396" v="110" actId="1035"/>
            <ac:picMkLst>
              <pc:docMk/>
              <pc:sldMasterMk cId="2651415450" sldId="2147483648"/>
              <pc:sldLayoutMk cId="615880730" sldId="2147483665"/>
              <ac:picMk id="5" creationId="{2468EB26-D931-1ACC-4C26-93DED7B578CE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174</Words>
  <Application>Microsoft Office PowerPoint</Application>
  <PresentationFormat>Widescreen</PresentationFormat>
  <Paragraphs>35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Wingdings</vt:lpstr>
      <vt:lpstr>Open Sans</vt:lpstr>
      <vt:lpstr>Arial</vt:lpstr>
      <vt:lpstr>Calibri</vt:lpstr>
      <vt:lpstr>Office Theme</vt:lpstr>
      <vt:lpstr>PowerPoint Presentation</vt:lpstr>
      <vt:lpstr>PowerPoint Presentation</vt:lpstr>
      <vt:lpstr>EPI etapai</vt:lpstr>
      <vt:lpstr>PowerPoint Presentation</vt:lpstr>
      <vt:lpstr>ES veiklos sritys (pasirinkimas)</vt:lpstr>
      <vt:lpstr>Kampanijos pažanga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2023-06-04T06:17:02Z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