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A94BD7-B56B-4695-8DB6-EBC3ECED43ED}" v="19" dt="2023-06-04T06:09:42.979"/>
  </p1510:revLst>
</p1510:revInfo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145c1310-78e0-4db2-831e-c364d1d3267c" providerId="ADAL" clId="{B0A94BD7-B56B-4695-8DB6-EBC3ECED43ED}"/>
    <pc:docChg chg="undo custSel modSld modMainMaster">
      <pc:chgData name="LEVER Steven" userId="145c1310-78e0-4db2-831e-c364d1d3267c" providerId="ADAL" clId="{B0A94BD7-B56B-4695-8DB6-EBC3ECED43ED}" dt="2023-06-04T06:09:49.650" v="615" actId="14100"/>
      <pc:docMkLst>
        <pc:docMk/>
      </pc:docMkLst>
      <pc:sldChg chg="addSp delSp modSp mod">
        <pc:chgData name="LEVER Steven" userId="145c1310-78e0-4db2-831e-c364d1d3267c" providerId="ADAL" clId="{B0A94BD7-B56B-4695-8DB6-EBC3ECED43ED}" dt="2023-06-04T05:55:59.094" v="78" actId="1035"/>
        <pc:sldMkLst>
          <pc:docMk/>
          <pc:sldMk cId="2378566686" sldId="257"/>
        </pc:sldMkLst>
        <pc:spChg chg="add del mod">
          <ac:chgData name="LEVER Steven" userId="145c1310-78e0-4db2-831e-c364d1d3267c" providerId="ADAL" clId="{B0A94BD7-B56B-4695-8DB6-EBC3ECED43ED}" dt="2023-06-04T05:53:47.211" v="1" actId="478"/>
          <ac:spMkLst>
            <pc:docMk/>
            <pc:sldMk cId="2378566686" sldId="257"/>
            <ac:spMk id="3" creationId="{88FFA398-E9DA-082B-585B-25CF4F6869BA}"/>
          </ac:spMkLst>
        </pc:spChg>
        <pc:spChg chg="del">
          <ac:chgData name="LEVER Steven" userId="145c1310-78e0-4db2-831e-c364d1d3267c" providerId="ADAL" clId="{B0A94BD7-B56B-4695-8DB6-EBC3ECED43ED}" dt="2023-06-04T05:53:45.329" v="0" actId="478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B0A94BD7-B56B-4695-8DB6-EBC3ECED43ED}" dt="2023-06-04T05:55:59.094" v="78" actId="1035"/>
          <ac:spMkLst>
            <pc:docMk/>
            <pc:sldMk cId="2378566686" sldId="257"/>
            <ac:spMk id="5" creationId="{7B4CD104-3926-BAE5-3738-57E073479D22}"/>
          </ac:spMkLst>
        </pc:spChg>
        <pc:picChg chg="add del">
          <ac:chgData name="LEVER Steven" userId="145c1310-78e0-4db2-831e-c364d1d3267c" providerId="ADAL" clId="{B0A94BD7-B56B-4695-8DB6-EBC3ECED43ED}" dt="2023-06-04T05:54:44.807" v="3" actId="478"/>
          <ac:picMkLst>
            <pc:docMk/>
            <pc:sldMk cId="2378566686" sldId="257"/>
            <ac:picMk id="6" creationId="{5ADE965F-49C1-344A-617A-69883759F308}"/>
          </ac:picMkLst>
        </pc:picChg>
        <pc:picChg chg="add mod">
          <ac:chgData name="LEVER Steven" userId="145c1310-78e0-4db2-831e-c364d1d3267c" providerId="ADAL" clId="{B0A94BD7-B56B-4695-8DB6-EBC3ECED43ED}" dt="2023-06-04T05:55:08.016" v="32" actId="1036"/>
          <ac:picMkLst>
            <pc:docMk/>
            <pc:sldMk cId="2378566686" sldId="257"/>
            <ac:picMk id="7" creationId="{BDEB7E8F-F0E8-602B-D91D-627EDB9F5203}"/>
          </ac:picMkLst>
        </pc:picChg>
      </pc:sldChg>
      <pc:sldChg chg="addSp delSp modSp mod">
        <pc:chgData name="LEVER Steven" userId="145c1310-78e0-4db2-831e-c364d1d3267c" providerId="ADAL" clId="{B0A94BD7-B56B-4695-8DB6-EBC3ECED43ED}" dt="2023-06-04T06:04:15.596" v="549" actId="1035"/>
        <pc:sldMkLst>
          <pc:docMk/>
          <pc:sldMk cId="4044883605" sldId="264"/>
        </pc:sldMkLst>
        <pc:picChg chg="del">
          <ac:chgData name="LEVER Steven" userId="145c1310-78e0-4db2-831e-c364d1d3267c" providerId="ADAL" clId="{B0A94BD7-B56B-4695-8DB6-EBC3ECED43ED}" dt="2023-06-04T06:01:35.350" v="335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B0A94BD7-B56B-4695-8DB6-EBC3ECED43ED}" dt="2023-06-04T05:58:56.528" v="157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B0A94BD7-B56B-4695-8DB6-EBC3ECED43ED}" dt="2023-06-04T05:59:01.876" v="201" actId="1036"/>
          <ac:picMkLst>
            <pc:docMk/>
            <pc:sldMk cId="4044883605" sldId="264"/>
            <ac:picMk id="12" creationId="{80D3960E-E4DD-A5C2-E4F0-08D8F0453242}"/>
          </ac:picMkLst>
        </pc:picChg>
        <pc:picChg chg="del">
          <ac:chgData name="LEVER Steven" userId="145c1310-78e0-4db2-831e-c364d1d3267c" providerId="ADAL" clId="{B0A94BD7-B56B-4695-8DB6-EBC3ECED43ED}" dt="2023-06-04T06:04:10.423" v="519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B0A94BD7-B56B-4695-8DB6-EBC3ECED43ED}" dt="2023-06-04T06:01:41.564" v="390" actId="1037"/>
          <ac:picMkLst>
            <pc:docMk/>
            <pc:sldMk cId="4044883605" sldId="264"/>
            <ac:picMk id="15" creationId="{389F6A58-C167-B8E3-C98C-F6F2F7265026}"/>
          </ac:picMkLst>
        </pc:picChg>
        <pc:picChg chg="add mod">
          <ac:chgData name="LEVER Steven" userId="145c1310-78e0-4db2-831e-c364d1d3267c" providerId="ADAL" clId="{B0A94BD7-B56B-4695-8DB6-EBC3ECED43ED}" dt="2023-06-04T06:04:15.596" v="549" actId="1035"/>
          <ac:picMkLst>
            <pc:docMk/>
            <pc:sldMk cId="4044883605" sldId="264"/>
            <ac:picMk id="17" creationId="{30BDBDCB-7248-AF8E-A56D-B78324DC0E64}"/>
          </ac:picMkLst>
        </pc:picChg>
      </pc:sldChg>
      <pc:sldChg chg="addSp delSp modSp mod">
        <pc:chgData name="LEVER Steven" userId="145c1310-78e0-4db2-831e-c364d1d3267c" providerId="ADAL" clId="{B0A94BD7-B56B-4695-8DB6-EBC3ECED43ED}" dt="2023-06-04T06:02:21.434" v="448" actId="1037"/>
        <pc:sldMkLst>
          <pc:docMk/>
          <pc:sldMk cId="1371733259" sldId="265"/>
        </pc:sldMkLst>
        <pc:picChg chg="del">
          <ac:chgData name="LEVER Steven" userId="145c1310-78e0-4db2-831e-c364d1d3267c" providerId="ADAL" clId="{B0A94BD7-B56B-4695-8DB6-EBC3ECED43ED}" dt="2023-06-04T06:02:16.843" v="395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B0A94BD7-B56B-4695-8DB6-EBC3ECED43ED}" dt="2023-06-04T06:02:21.434" v="448" actId="1037"/>
          <ac:picMkLst>
            <pc:docMk/>
            <pc:sldMk cId="1371733259" sldId="265"/>
            <ac:picMk id="5" creationId="{2157A037-54A9-F33F-4938-AF3BC4B1E774}"/>
          </ac:picMkLst>
        </pc:picChg>
      </pc:sldChg>
      <pc:sldChg chg="addSp delSp modSp mod">
        <pc:chgData name="LEVER Steven" userId="145c1310-78e0-4db2-831e-c364d1d3267c" providerId="ADAL" clId="{B0A94BD7-B56B-4695-8DB6-EBC3ECED43ED}" dt="2023-06-04T06:05:07.968" v="590" actId="1036"/>
        <pc:sldMkLst>
          <pc:docMk/>
          <pc:sldMk cId="2034612151" sldId="266"/>
        </pc:sldMkLst>
        <pc:picChg chg="add mod">
          <ac:chgData name="LEVER Steven" userId="145c1310-78e0-4db2-831e-c364d1d3267c" providerId="ADAL" clId="{B0A94BD7-B56B-4695-8DB6-EBC3ECED43ED}" dt="2023-06-04T06:05:07.968" v="590" actId="1036"/>
          <ac:picMkLst>
            <pc:docMk/>
            <pc:sldMk cId="2034612151" sldId="266"/>
            <ac:picMk id="3" creationId="{FC0B590F-2A71-4081-8663-3B9599D66188}"/>
          </ac:picMkLst>
        </pc:picChg>
        <pc:picChg chg="del">
          <ac:chgData name="LEVER Steven" userId="145c1310-78e0-4db2-831e-c364d1d3267c" providerId="ADAL" clId="{B0A94BD7-B56B-4695-8DB6-EBC3ECED43ED}" dt="2023-06-04T06:05:03.030" v="556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B0A94BD7-B56B-4695-8DB6-EBC3ECED43ED}" dt="2023-06-04T06:07:53.166" v="607" actId="14100"/>
        <pc:sldMkLst>
          <pc:docMk/>
          <pc:sldMk cId="1108155647" sldId="267"/>
        </pc:sldMkLst>
        <pc:spChg chg="add del mod">
          <ac:chgData name="LEVER Steven" userId="145c1310-78e0-4db2-831e-c364d1d3267c" providerId="ADAL" clId="{B0A94BD7-B56B-4695-8DB6-EBC3ECED43ED}" dt="2023-06-04T06:07:45.250" v="602"/>
          <ac:spMkLst>
            <pc:docMk/>
            <pc:sldMk cId="1108155647" sldId="267"/>
            <ac:spMk id="10" creationId="{3642CA06-60C3-92ED-9ABF-7C93502B1B1C}"/>
          </ac:spMkLst>
        </pc:spChg>
        <pc:picChg chg="del">
          <ac:chgData name="LEVER Steven" userId="145c1310-78e0-4db2-831e-c364d1d3267c" providerId="ADAL" clId="{B0A94BD7-B56B-4695-8DB6-EBC3ECED43ED}" dt="2023-06-04T06:07:40.198" v="601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B0A94BD7-B56B-4695-8DB6-EBC3ECED43ED}" dt="2023-06-04T06:07:53.166" v="607" actId="14100"/>
          <ac:picMkLst>
            <pc:docMk/>
            <pc:sldMk cId="1108155647" sldId="267"/>
            <ac:picMk id="11" creationId="{7ECF2D7D-5509-3C99-55A5-8A6B21A02A77}"/>
          </ac:picMkLst>
        </pc:picChg>
      </pc:sldChg>
      <pc:sldChg chg="addSp delSp modSp mod">
        <pc:chgData name="LEVER Steven" userId="145c1310-78e0-4db2-831e-c364d1d3267c" providerId="ADAL" clId="{B0A94BD7-B56B-4695-8DB6-EBC3ECED43ED}" dt="2023-06-04T05:59:52.469" v="252" actId="1036"/>
        <pc:sldMkLst>
          <pc:docMk/>
          <pc:sldMk cId="1377561517" sldId="268"/>
        </pc:sldMkLst>
        <pc:picChg chg="add mod">
          <ac:chgData name="LEVER Steven" userId="145c1310-78e0-4db2-831e-c364d1d3267c" providerId="ADAL" clId="{B0A94BD7-B56B-4695-8DB6-EBC3ECED43ED}" dt="2023-06-04T05:59:52.469" v="252" actId="1036"/>
          <ac:picMkLst>
            <pc:docMk/>
            <pc:sldMk cId="1377561517" sldId="268"/>
            <ac:picMk id="3" creationId="{22F0EEB8-9E83-B409-84E3-BA3F4A3BADEC}"/>
          </ac:picMkLst>
        </pc:picChg>
        <pc:picChg chg="del mod">
          <ac:chgData name="LEVER Steven" userId="145c1310-78e0-4db2-831e-c364d1d3267c" providerId="ADAL" clId="{B0A94BD7-B56B-4695-8DB6-EBC3ECED43ED}" dt="2023-06-04T05:59:46.674" v="206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B0A94BD7-B56B-4695-8DB6-EBC3ECED43ED}" dt="2023-06-04T06:08:36.163" v="611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B0A94BD7-B56B-4695-8DB6-EBC3ECED43ED}" dt="2023-06-04T06:08:31.439" v="609"/>
          <ac:spMkLst>
            <pc:docMk/>
            <pc:sldMk cId="322552093" sldId="269"/>
            <ac:spMk id="10" creationId="{2AE3760C-C7D5-DAE3-303D-ADC00FB0DD11}"/>
          </ac:spMkLst>
        </pc:spChg>
        <pc:picChg chg="del">
          <ac:chgData name="LEVER Steven" userId="145c1310-78e0-4db2-831e-c364d1d3267c" providerId="ADAL" clId="{B0A94BD7-B56B-4695-8DB6-EBC3ECED43ED}" dt="2023-06-04T06:08:03.968" v="608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B0A94BD7-B56B-4695-8DB6-EBC3ECED43ED}" dt="2023-06-04T06:08:36.163" v="611" actId="14100"/>
          <ac:picMkLst>
            <pc:docMk/>
            <pc:sldMk cId="322552093" sldId="269"/>
            <ac:picMk id="11" creationId="{F640B335-2572-8F3B-CCC2-FBC6886ABC13}"/>
          </ac:picMkLst>
        </pc:picChg>
      </pc:sldChg>
      <pc:sldChg chg="addSp delSp modSp mod">
        <pc:chgData name="LEVER Steven" userId="145c1310-78e0-4db2-831e-c364d1d3267c" providerId="ADAL" clId="{B0A94BD7-B56B-4695-8DB6-EBC3ECED43ED}" dt="2023-06-04T06:06:55.044" v="600" actId="1076"/>
        <pc:sldMkLst>
          <pc:docMk/>
          <pc:sldMk cId="1941604448" sldId="270"/>
        </pc:sldMkLst>
        <pc:grpChg chg="add del">
          <ac:chgData name="LEVER Steven" userId="145c1310-78e0-4db2-831e-c364d1d3267c" providerId="ADAL" clId="{B0A94BD7-B56B-4695-8DB6-EBC3ECED43ED}" dt="2023-06-04T06:02:53.046" v="454" actId="478"/>
          <ac:grpSpMkLst>
            <pc:docMk/>
            <pc:sldMk cId="1941604448" sldId="270"/>
            <ac:grpSpMk id="12" creationId="{B9AF0E61-B800-CABB-397A-5B36E8FEE607}"/>
          </ac:grpSpMkLst>
        </pc:grpChg>
        <pc:picChg chg="del">
          <ac:chgData name="LEVER Steven" userId="145c1310-78e0-4db2-831e-c364d1d3267c" providerId="ADAL" clId="{B0A94BD7-B56B-4695-8DB6-EBC3ECED43ED}" dt="2023-06-04T06:02:57.722" v="455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B0A94BD7-B56B-4695-8DB6-EBC3ECED43ED}" dt="2023-06-04T06:00:35.439" v="280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B0A94BD7-B56B-4695-8DB6-EBC3ECED43ED}" dt="2023-06-04T06:05:41.940" v="594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B0A94BD7-B56B-4695-8DB6-EBC3ECED43ED}" dt="2023-06-04T06:06:52.003" v="599" actId="1076"/>
          <ac:picMkLst>
            <pc:docMk/>
            <pc:sldMk cId="1941604448" sldId="270"/>
            <ac:picMk id="14" creationId="{A28B0FF1-0DB2-09AB-3C25-6C1EBD6DC486}"/>
          </ac:picMkLst>
        </pc:picChg>
        <pc:picChg chg="add mod">
          <ac:chgData name="LEVER Steven" userId="145c1310-78e0-4db2-831e-c364d1d3267c" providerId="ADAL" clId="{B0A94BD7-B56B-4695-8DB6-EBC3ECED43ED}" dt="2023-06-04T06:03:05.615" v="511" actId="1037"/>
          <ac:picMkLst>
            <pc:docMk/>
            <pc:sldMk cId="1941604448" sldId="270"/>
            <ac:picMk id="15" creationId="{7A525867-44EA-78E7-B226-3EF501DBB5DA}"/>
          </ac:picMkLst>
        </pc:picChg>
        <pc:picChg chg="add mod">
          <ac:chgData name="LEVER Steven" userId="145c1310-78e0-4db2-831e-c364d1d3267c" providerId="ADAL" clId="{B0A94BD7-B56B-4695-8DB6-EBC3ECED43ED}" dt="2023-06-04T06:06:55.044" v="600" actId="1076"/>
          <ac:picMkLst>
            <pc:docMk/>
            <pc:sldMk cId="1941604448" sldId="270"/>
            <ac:picMk id="16" creationId="{6E30C8EF-C3C3-7BA5-CE15-EF9D66C87F2F}"/>
          </ac:picMkLst>
        </pc:picChg>
      </pc:sldChg>
      <pc:sldChg chg="addSp delSp modSp mod delAnim modAnim">
        <pc:chgData name="LEVER Steven" userId="145c1310-78e0-4db2-831e-c364d1d3267c" providerId="ADAL" clId="{B0A94BD7-B56B-4695-8DB6-EBC3ECED43ED}" dt="2023-06-04T06:09:49.650" v="615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B0A94BD7-B56B-4695-8DB6-EBC3ECED43ED}" dt="2023-06-04T06:09:42.979" v="613"/>
          <ac:spMkLst>
            <pc:docMk/>
            <pc:sldMk cId="968963885" sldId="271"/>
            <ac:spMk id="10" creationId="{CEC294D0-321D-3517-49E1-E1FB3DC500DD}"/>
          </ac:spMkLst>
        </pc:spChg>
        <pc:picChg chg="del">
          <ac:chgData name="LEVER Steven" userId="145c1310-78e0-4db2-831e-c364d1d3267c" providerId="ADAL" clId="{B0A94BD7-B56B-4695-8DB6-EBC3ECED43ED}" dt="2023-06-04T06:09:36.291" v="612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B0A94BD7-B56B-4695-8DB6-EBC3ECED43ED}" dt="2023-06-04T06:09:49.650" v="615" actId="14100"/>
          <ac:picMkLst>
            <pc:docMk/>
            <pc:sldMk cId="968963885" sldId="271"/>
            <ac:picMk id="11" creationId="{FC0D6310-61C7-0E9C-A6CF-6FF483E416AC}"/>
          </ac:picMkLst>
        </pc:picChg>
      </pc:sldChg>
      <pc:sldMasterChg chg="modSldLayout">
        <pc:chgData name="LEVER Steven" userId="145c1310-78e0-4db2-831e-c364d1d3267c" providerId="ADAL" clId="{B0A94BD7-B56B-4695-8DB6-EBC3ECED43ED}" dt="2023-06-04T05:57:50.756" v="144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B0A94BD7-B56B-4695-8DB6-EBC3ECED43ED}" dt="2023-06-04T05:56:54.326" v="108" actId="1035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B0A94BD7-B56B-4695-8DB6-EBC3ECED43ED}" dt="2023-06-04T05:56:54.326" v="108" actId="1035"/>
            <ac:picMkLst>
              <pc:docMk/>
              <pc:sldMasterMk cId="2651415450" sldId="2147483648"/>
              <pc:sldLayoutMk cId="2136466648" sldId="2147483660"/>
              <ac:picMk id="4" creationId="{8B72FF83-E3C0-0246-9E8F-399ABDC01A70}"/>
            </ac:picMkLst>
          </pc:picChg>
          <pc:picChg chg="del">
            <ac:chgData name="LEVER Steven" userId="145c1310-78e0-4db2-831e-c364d1d3267c" providerId="ADAL" clId="{B0A94BD7-B56B-4695-8DB6-EBC3ECED43ED}" dt="2023-06-04T05:56:50.471" v="81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B0A94BD7-B56B-4695-8DB6-EBC3ECED43ED}" dt="2023-06-04T05:57:45.397" v="142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B0A94BD7-B56B-4695-8DB6-EBC3ECED43ED}" dt="2023-06-04T05:57:45.397" v="142"/>
            <ac:picMkLst>
              <pc:docMk/>
              <pc:sldMasterMk cId="2651415450" sldId="2147483648"/>
              <pc:sldLayoutMk cId="3859348747" sldId="2147483661"/>
              <ac:picMk id="4" creationId="{35945C2B-B00B-B05F-C147-D153B3BF3284}"/>
            </ac:picMkLst>
          </pc:picChg>
          <pc:picChg chg="del">
            <ac:chgData name="LEVER Steven" userId="145c1310-78e0-4db2-831e-c364d1d3267c" providerId="ADAL" clId="{B0A94BD7-B56B-4695-8DB6-EBC3ECED43ED}" dt="2023-06-04T05:57:44.890" v="141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B0A94BD7-B56B-4695-8DB6-EBC3ECED43ED}" dt="2023-06-04T05:57:50.756" v="144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B0A94BD7-B56B-4695-8DB6-EBC3ECED43ED}" dt="2023-06-04T05:57:50.756" v="144"/>
            <ac:picMkLst>
              <pc:docMk/>
              <pc:sldMasterMk cId="2651415450" sldId="2147483648"/>
              <pc:sldLayoutMk cId="4206117479" sldId="2147483663"/>
              <ac:picMk id="4" creationId="{B484B667-793F-EF27-BA43-F849E844C726}"/>
            </ac:picMkLst>
          </pc:picChg>
          <pc:picChg chg="del">
            <ac:chgData name="LEVER Steven" userId="145c1310-78e0-4db2-831e-c364d1d3267c" providerId="ADAL" clId="{B0A94BD7-B56B-4695-8DB6-EBC3ECED43ED}" dt="2023-06-04T05:57:50.116" v="143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B0A94BD7-B56B-4695-8DB6-EBC3ECED43ED}" dt="2023-06-04T05:57:36.364" v="140" actId="1035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B0A94BD7-B56B-4695-8DB6-EBC3ECED43ED}" dt="2023-06-04T05:57:30.581" v="112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B0A94BD7-B56B-4695-8DB6-EBC3ECED43ED}" dt="2023-06-04T05:57:36.364" v="140" actId="1035"/>
            <ac:picMkLst>
              <pc:docMk/>
              <pc:sldMasterMk cId="2651415450" sldId="2147483648"/>
              <pc:sldLayoutMk cId="2945591852" sldId="2147483664"/>
              <ac:picMk id="5" creationId="{11BEFF39-5BD3-CA78-0D04-108553D5422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173</Words>
  <Application>Microsoft Office PowerPoint</Application>
  <PresentationFormat>Widescreen</PresentationFormat>
  <Paragraphs>36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Trebuchet MS</vt:lpstr>
      <vt:lpstr>Wingdings</vt:lpstr>
      <vt:lpstr>Open Sans</vt:lpstr>
      <vt:lpstr>Arial</vt:lpstr>
      <vt:lpstr>Calibri</vt:lpstr>
      <vt:lpstr>Office Theme</vt:lpstr>
      <vt:lpstr>PowerPoint Presentation</vt:lpstr>
      <vt:lpstr>Dviejų tipų demokratija</vt:lpstr>
      <vt:lpstr>Trys pagrindinės ES institucijos</vt:lpstr>
      <vt:lpstr>Europos Komisija</vt:lpstr>
      <vt:lpstr>Europos Sąjungos Taryba</vt:lpstr>
      <vt:lpstr>PowerPoint Presentation</vt:lpstr>
      <vt:lpstr>Europos Parlamentas</vt:lpstr>
      <vt:lpstr>PowerPoint Presentation</vt:lpstr>
      <vt:lpstr>Kaip kuriami įstatymai...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2023-06-04T06:09:55Z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