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18996D-4C09-4452-9A6C-6A44EE1ACBB3}" v="17" dt="2023-06-02T14:21:33.194"/>
  </p1510:revLst>
</p1510:revInfo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4418996D-4C09-4452-9A6C-6A44EE1ACBB3}"/>
    <pc:docChg chg="custSel modSld modMainMaster">
      <pc:chgData name="LEVER Steven" userId="145c1310-78e0-4db2-831e-c364d1d3267c" providerId="ADAL" clId="{4418996D-4C09-4452-9A6C-6A44EE1ACBB3}" dt="2023-06-02T14:21:38.105" v="481" actId="14100"/>
      <pc:docMkLst>
        <pc:docMk/>
      </pc:docMkLst>
      <pc:sldChg chg="modSp mod">
        <pc:chgData name="LEVER Steven" userId="145c1310-78e0-4db2-831e-c364d1d3267c" providerId="ADAL" clId="{4418996D-4C09-4452-9A6C-6A44EE1ACBB3}" dt="2023-06-02T14:06:31.504" v="6" actId="1076"/>
        <pc:sldMkLst>
          <pc:docMk/>
          <pc:sldMk cId="2378566686" sldId="257"/>
        </pc:sldMkLst>
        <pc:spChg chg="mod">
          <ac:chgData name="LEVER Steven" userId="145c1310-78e0-4db2-831e-c364d1d3267c" providerId="ADAL" clId="{4418996D-4C09-4452-9A6C-6A44EE1ACBB3}" dt="2023-06-02T14:06:31.504" v="6" actId="1076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4418996D-4C09-4452-9A6C-6A44EE1ACBB3}" dt="2023-06-02T14:06:08.767" v="3" actId="1076"/>
          <ac:spMkLst>
            <pc:docMk/>
            <pc:sldMk cId="2378566686" sldId="257"/>
            <ac:spMk id="5" creationId="{7B4CD104-3926-BAE5-3738-57E073479D22}"/>
          </ac:spMkLst>
        </pc:spChg>
      </pc:sldChg>
      <pc:sldChg chg="addSp delSp modSp mod">
        <pc:chgData name="LEVER Steven" userId="145c1310-78e0-4db2-831e-c364d1d3267c" providerId="ADAL" clId="{4418996D-4C09-4452-9A6C-6A44EE1ACBB3}" dt="2023-06-02T14:16:27.822" v="447" actId="1076"/>
        <pc:sldMkLst>
          <pc:docMk/>
          <pc:sldMk cId="4044883605" sldId="264"/>
        </pc:sldMkLst>
        <pc:picChg chg="del">
          <ac:chgData name="LEVER Steven" userId="145c1310-78e0-4db2-831e-c364d1d3267c" providerId="ADAL" clId="{4418996D-4C09-4452-9A6C-6A44EE1ACBB3}" dt="2023-06-02T14:12:20.078" v="191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4418996D-4C09-4452-9A6C-6A44EE1ACBB3}" dt="2023-06-02T14:09:09.242" v="52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4418996D-4C09-4452-9A6C-6A44EE1ACBB3}" dt="2023-06-02T14:09:29.817" v="101" actId="1076"/>
          <ac:picMkLst>
            <pc:docMk/>
            <pc:sldMk cId="4044883605" sldId="264"/>
            <ac:picMk id="12" creationId="{C9426054-547D-9E01-B91B-DD98922F6EA0}"/>
          </ac:picMkLst>
        </pc:picChg>
        <pc:picChg chg="del">
          <ac:chgData name="LEVER Steven" userId="145c1310-78e0-4db2-831e-c364d1d3267c" providerId="ADAL" clId="{4418996D-4C09-4452-9A6C-6A44EE1ACBB3}" dt="2023-06-02T14:16:11.906" v="445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4418996D-4C09-4452-9A6C-6A44EE1ACBB3}" dt="2023-06-02T14:12:28.649" v="241" actId="1036"/>
          <ac:picMkLst>
            <pc:docMk/>
            <pc:sldMk cId="4044883605" sldId="264"/>
            <ac:picMk id="15" creationId="{ADCCE0DB-7033-DFA9-7F19-5613988DE1A8}"/>
          </ac:picMkLst>
        </pc:picChg>
        <pc:picChg chg="add mod">
          <ac:chgData name="LEVER Steven" userId="145c1310-78e0-4db2-831e-c364d1d3267c" providerId="ADAL" clId="{4418996D-4C09-4452-9A6C-6A44EE1ACBB3}" dt="2023-06-02T14:16:27.822" v="447" actId="1076"/>
          <ac:picMkLst>
            <pc:docMk/>
            <pc:sldMk cId="4044883605" sldId="264"/>
            <ac:picMk id="17" creationId="{BB0F6C0E-D465-C273-3ECD-5043469F9597}"/>
          </ac:picMkLst>
        </pc:picChg>
      </pc:sldChg>
      <pc:sldChg chg="addSp delSp modSp mod">
        <pc:chgData name="LEVER Steven" userId="145c1310-78e0-4db2-831e-c364d1d3267c" providerId="ADAL" clId="{4418996D-4C09-4452-9A6C-6A44EE1ACBB3}" dt="2023-06-02T14:12:57.673" v="294" actId="1038"/>
        <pc:sldMkLst>
          <pc:docMk/>
          <pc:sldMk cId="1371733259" sldId="265"/>
        </pc:sldMkLst>
        <pc:picChg chg="del">
          <ac:chgData name="LEVER Steven" userId="145c1310-78e0-4db2-831e-c364d1d3267c" providerId="ADAL" clId="{4418996D-4C09-4452-9A6C-6A44EE1ACBB3}" dt="2023-06-02T14:12:53.582" v="246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4418996D-4C09-4452-9A6C-6A44EE1ACBB3}" dt="2023-06-02T14:12:57.673" v="294" actId="1038"/>
          <ac:picMkLst>
            <pc:docMk/>
            <pc:sldMk cId="1371733259" sldId="265"/>
            <ac:picMk id="5" creationId="{6242CF01-11F5-D219-6F12-AA9E489BAAE7}"/>
          </ac:picMkLst>
        </pc:picChg>
      </pc:sldChg>
      <pc:sldChg chg="addSp delSp modSp mod">
        <pc:chgData name="LEVER Steven" userId="145c1310-78e0-4db2-831e-c364d1d3267c" providerId="ADAL" clId="{4418996D-4C09-4452-9A6C-6A44EE1ACBB3}" dt="2023-06-02T14:16:58.605" v="454" actId="14100"/>
        <pc:sldMkLst>
          <pc:docMk/>
          <pc:sldMk cId="2034612151" sldId="266"/>
        </pc:sldMkLst>
        <pc:picChg chg="add mod">
          <ac:chgData name="LEVER Steven" userId="145c1310-78e0-4db2-831e-c364d1d3267c" providerId="ADAL" clId="{4418996D-4C09-4452-9A6C-6A44EE1ACBB3}" dt="2023-06-02T14:16:58.605" v="454" actId="14100"/>
          <ac:picMkLst>
            <pc:docMk/>
            <pc:sldMk cId="2034612151" sldId="266"/>
            <ac:picMk id="3" creationId="{5884E777-63E8-FC6B-552F-3458193FD292}"/>
          </ac:picMkLst>
        </pc:picChg>
        <pc:picChg chg="del">
          <ac:chgData name="LEVER Steven" userId="145c1310-78e0-4db2-831e-c364d1d3267c" providerId="ADAL" clId="{4418996D-4C09-4452-9A6C-6A44EE1ACBB3}" dt="2023-06-02T14:16:48.652" v="452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4418996D-4C09-4452-9A6C-6A44EE1ACBB3}" dt="2023-06-02T14:18:44.660" v="473" actId="1035"/>
        <pc:sldMkLst>
          <pc:docMk/>
          <pc:sldMk cId="1108155647" sldId="267"/>
        </pc:sldMkLst>
        <pc:spChg chg="add del mod">
          <ac:chgData name="LEVER Steven" userId="145c1310-78e0-4db2-831e-c364d1d3267c" providerId="ADAL" clId="{4418996D-4C09-4452-9A6C-6A44EE1ACBB3}" dt="2023-06-02T14:18:34.990" v="464"/>
          <ac:spMkLst>
            <pc:docMk/>
            <pc:sldMk cId="1108155647" sldId="267"/>
            <ac:spMk id="10" creationId="{55900B03-D92A-DC90-4217-0F95D0E4EDA8}"/>
          </ac:spMkLst>
        </pc:spChg>
        <pc:picChg chg="del">
          <ac:chgData name="LEVER Steven" userId="145c1310-78e0-4db2-831e-c364d1d3267c" providerId="ADAL" clId="{4418996D-4C09-4452-9A6C-6A44EE1ACBB3}" dt="2023-06-02T14:18:30.455" v="463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4418996D-4C09-4452-9A6C-6A44EE1ACBB3}" dt="2023-06-02T14:18:44.660" v="473" actId="1035"/>
          <ac:picMkLst>
            <pc:docMk/>
            <pc:sldMk cId="1108155647" sldId="267"/>
            <ac:picMk id="11" creationId="{23DB0F0C-CA52-034D-D5AC-79BC94C59BCD}"/>
          </ac:picMkLst>
        </pc:picChg>
      </pc:sldChg>
      <pc:sldChg chg="addSp delSp modSp mod">
        <pc:chgData name="LEVER Steven" userId="145c1310-78e0-4db2-831e-c364d1d3267c" providerId="ADAL" clId="{4418996D-4C09-4452-9A6C-6A44EE1ACBB3}" dt="2023-06-02T14:10:12.737" v="150" actId="1038"/>
        <pc:sldMkLst>
          <pc:docMk/>
          <pc:sldMk cId="1377561517" sldId="268"/>
        </pc:sldMkLst>
        <pc:picChg chg="add mod">
          <ac:chgData name="LEVER Steven" userId="145c1310-78e0-4db2-831e-c364d1d3267c" providerId="ADAL" clId="{4418996D-4C09-4452-9A6C-6A44EE1ACBB3}" dt="2023-06-02T14:10:12.737" v="150" actId="1038"/>
          <ac:picMkLst>
            <pc:docMk/>
            <pc:sldMk cId="1377561517" sldId="268"/>
            <ac:picMk id="3" creationId="{91F6976B-3FD5-B03C-9C69-A60C071997A9}"/>
          </ac:picMkLst>
        </pc:picChg>
        <pc:picChg chg="del">
          <ac:chgData name="LEVER Steven" userId="145c1310-78e0-4db2-831e-c364d1d3267c" providerId="ADAL" clId="{4418996D-4C09-4452-9A6C-6A44EE1ACBB3}" dt="2023-06-02T14:10:06.557" v="106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4418996D-4C09-4452-9A6C-6A44EE1ACBB3}" dt="2023-06-02T14:20:38.888" v="477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4418996D-4C09-4452-9A6C-6A44EE1ACBB3}" dt="2023-06-02T14:20:33.819" v="475"/>
          <ac:spMkLst>
            <pc:docMk/>
            <pc:sldMk cId="322552093" sldId="269"/>
            <ac:spMk id="10" creationId="{44BD3520-ABF3-E208-AA8A-0EDCC580A48A}"/>
          </ac:spMkLst>
        </pc:spChg>
        <pc:picChg chg="del">
          <ac:chgData name="LEVER Steven" userId="145c1310-78e0-4db2-831e-c364d1d3267c" providerId="ADAL" clId="{4418996D-4C09-4452-9A6C-6A44EE1ACBB3}" dt="2023-06-02T14:20:28.505" v="474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4418996D-4C09-4452-9A6C-6A44EE1ACBB3}" dt="2023-06-02T14:20:38.888" v="477" actId="14100"/>
          <ac:picMkLst>
            <pc:docMk/>
            <pc:sldMk cId="322552093" sldId="269"/>
            <ac:picMk id="11" creationId="{E6EC9BB8-F9B6-2972-49B4-85AA198F82BC}"/>
          </ac:picMkLst>
        </pc:picChg>
      </pc:sldChg>
      <pc:sldChg chg="addSp delSp modSp mod">
        <pc:chgData name="LEVER Steven" userId="145c1310-78e0-4db2-831e-c364d1d3267c" providerId="ADAL" clId="{4418996D-4C09-4452-9A6C-6A44EE1ACBB3}" dt="2023-06-02T14:17:31.567" v="462" actId="1076"/>
        <pc:sldMkLst>
          <pc:docMk/>
          <pc:sldMk cId="1941604448" sldId="270"/>
        </pc:sldMkLst>
        <pc:spChg chg="mod">
          <ac:chgData name="LEVER Steven" userId="145c1310-78e0-4db2-831e-c364d1d3267c" providerId="ADAL" clId="{4418996D-4C09-4452-9A6C-6A44EE1ACBB3}" dt="2023-06-02T14:15:14.554" v="421" actId="1036"/>
          <ac:spMkLst>
            <pc:docMk/>
            <pc:sldMk cId="1941604448" sldId="270"/>
            <ac:spMk id="3" creationId="{82DF0429-DE2F-4FCC-D8E0-6DD394155988}"/>
          </ac:spMkLst>
        </pc:spChg>
        <pc:spChg chg="mod">
          <ac:chgData name="LEVER Steven" userId="145c1310-78e0-4db2-831e-c364d1d3267c" providerId="ADAL" clId="{4418996D-4C09-4452-9A6C-6A44EE1ACBB3}" dt="2023-06-02T14:15:17.529" v="427" actId="1036"/>
          <ac:spMkLst>
            <pc:docMk/>
            <pc:sldMk cId="1941604448" sldId="270"/>
            <ac:spMk id="7" creationId="{053AB1D2-3D1B-7696-3CCB-C864B93385E3}"/>
          </ac:spMkLst>
        </pc:spChg>
        <pc:spChg chg="mod">
          <ac:chgData name="LEVER Steven" userId="145c1310-78e0-4db2-831e-c364d1d3267c" providerId="ADAL" clId="{4418996D-4C09-4452-9A6C-6A44EE1ACBB3}" dt="2023-06-02T14:13:17.216" v="302" actId="1035"/>
          <ac:spMkLst>
            <pc:docMk/>
            <pc:sldMk cId="1941604448" sldId="270"/>
            <ac:spMk id="36" creationId="{C2157604-28C9-A4A1-D5BB-B8B1B365F2C3}"/>
          </ac:spMkLst>
        </pc:spChg>
        <pc:spChg chg="mod">
          <ac:chgData name="LEVER Steven" userId="145c1310-78e0-4db2-831e-c364d1d3267c" providerId="ADAL" clId="{4418996D-4C09-4452-9A6C-6A44EE1ACBB3}" dt="2023-06-02T14:14:43.539" v="377" actId="21"/>
          <ac:spMkLst>
            <pc:docMk/>
            <pc:sldMk cId="1941604448" sldId="270"/>
            <ac:spMk id="41" creationId="{B3DD6FD3-C9AC-0C85-558C-22EA1388A8EB}"/>
          </ac:spMkLst>
        </pc:spChg>
        <pc:grpChg chg="mod">
          <ac:chgData name="LEVER Steven" userId="145c1310-78e0-4db2-831e-c364d1d3267c" providerId="ADAL" clId="{4418996D-4C09-4452-9A6C-6A44EE1ACBB3}" dt="2023-06-02T14:13:44.119" v="308" actId="1076"/>
          <ac:grpSpMkLst>
            <pc:docMk/>
            <pc:sldMk cId="1941604448" sldId="270"/>
            <ac:grpSpMk id="12" creationId="{B9AF0E61-B800-CABB-397A-5B36E8FEE607}"/>
          </ac:grpSpMkLst>
        </pc:grpChg>
        <pc:picChg chg="del">
          <ac:chgData name="LEVER Steven" userId="145c1310-78e0-4db2-831e-c364d1d3267c" providerId="ADAL" clId="{4418996D-4C09-4452-9A6C-6A44EE1ACBB3}" dt="2023-06-02T14:13:51.736" v="309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4418996D-4C09-4452-9A6C-6A44EE1ACBB3}" dt="2023-06-02T14:11:26.376" v="156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4418996D-4C09-4452-9A6C-6A44EE1ACBB3}" dt="2023-06-02T14:17:08.962" v="455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4418996D-4C09-4452-9A6C-6A44EE1ACBB3}" dt="2023-06-02T14:11:42.058" v="185" actId="1038"/>
          <ac:picMkLst>
            <pc:docMk/>
            <pc:sldMk cId="1941604448" sldId="270"/>
            <ac:picMk id="14" creationId="{8DC899EB-AA1F-411C-DA6D-CD0BE3901B33}"/>
          </ac:picMkLst>
        </pc:picChg>
        <pc:picChg chg="add mod">
          <ac:chgData name="LEVER Steven" userId="145c1310-78e0-4db2-831e-c364d1d3267c" providerId="ADAL" clId="{4418996D-4C09-4452-9A6C-6A44EE1ACBB3}" dt="2023-06-02T14:15:26.048" v="437" actId="1035"/>
          <ac:picMkLst>
            <pc:docMk/>
            <pc:sldMk cId="1941604448" sldId="270"/>
            <ac:picMk id="15" creationId="{5CCE930E-EB7D-E6EE-076B-A947EB9EB399}"/>
          </ac:picMkLst>
        </pc:picChg>
        <pc:picChg chg="add mod">
          <ac:chgData name="LEVER Steven" userId="145c1310-78e0-4db2-831e-c364d1d3267c" providerId="ADAL" clId="{4418996D-4C09-4452-9A6C-6A44EE1ACBB3}" dt="2023-06-02T14:17:31.567" v="462" actId="1076"/>
          <ac:picMkLst>
            <pc:docMk/>
            <pc:sldMk cId="1941604448" sldId="270"/>
            <ac:picMk id="16" creationId="{6F04E2DA-FE9A-F4CC-640D-3A03E27ED682}"/>
          </ac:picMkLst>
        </pc:picChg>
        <pc:cxnChg chg="mod">
          <ac:chgData name="LEVER Steven" userId="145c1310-78e0-4db2-831e-c364d1d3267c" providerId="ADAL" clId="{4418996D-4C09-4452-9A6C-6A44EE1ACBB3}" dt="2023-06-02T14:15:10.278" v="409" actId="1036"/>
          <ac:cxnSpMkLst>
            <pc:docMk/>
            <pc:sldMk cId="1941604448" sldId="270"/>
            <ac:cxnSpMk id="39" creationId="{B7228A50-1DDF-9EAD-F80B-C26C6A78AB36}"/>
          </ac:cxnSpMkLst>
        </pc:cxnChg>
      </pc:sldChg>
      <pc:sldChg chg="addSp delSp modSp mod delAnim modAnim">
        <pc:chgData name="LEVER Steven" userId="145c1310-78e0-4db2-831e-c364d1d3267c" providerId="ADAL" clId="{4418996D-4C09-4452-9A6C-6A44EE1ACBB3}" dt="2023-06-02T14:21:38.105" v="481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4418996D-4C09-4452-9A6C-6A44EE1ACBB3}" dt="2023-06-02T14:21:33.194" v="479"/>
          <ac:spMkLst>
            <pc:docMk/>
            <pc:sldMk cId="968963885" sldId="271"/>
            <ac:spMk id="10" creationId="{595AD8EB-3086-3404-B56D-1E49A2865152}"/>
          </ac:spMkLst>
        </pc:spChg>
        <pc:picChg chg="del">
          <ac:chgData name="LEVER Steven" userId="145c1310-78e0-4db2-831e-c364d1d3267c" providerId="ADAL" clId="{4418996D-4C09-4452-9A6C-6A44EE1ACBB3}" dt="2023-06-02T14:20:52.466" v="478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4418996D-4C09-4452-9A6C-6A44EE1ACBB3}" dt="2023-06-02T14:21:38.105" v="481" actId="14100"/>
          <ac:picMkLst>
            <pc:docMk/>
            <pc:sldMk cId="968963885" sldId="271"/>
            <ac:picMk id="11" creationId="{5E6315F3-A0F4-3B0E-C4A7-3482FEF951C5}"/>
          </ac:picMkLst>
        </pc:picChg>
      </pc:sldChg>
      <pc:sldMasterChg chg="modSldLayout">
        <pc:chgData name="LEVER Steven" userId="145c1310-78e0-4db2-831e-c364d1d3267c" providerId="ADAL" clId="{4418996D-4C09-4452-9A6C-6A44EE1ACBB3}" dt="2023-06-02T14:08:02.156" v="46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4418996D-4C09-4452-9A6C-6A44EE1ACBB3}" dt="2023-06-02T14:07:22.974" v="39" actId="1036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4418996D-4C09-4452-9A6C-6A44EE1ACBB3}" dt="2023-06-02T14:07:22.974" v="39" actId="1036"/>
            <ac:picMkLst>
              <pc:docMk/>
              <pc:sldMasterMk cId="2651415450" sldId="2147483648"/>
              <pc:sldLayoutMk cId="2136466648" sldId="2147483660"/>
              <ac:picMk id="4" creationId="{17B8DDEE-7D0E-79CD-184F-7631FD036401}"/>
            </ac:picMkLst>
          </pc:picChg>
          <pc:picChg chg="del">
            <ac:chgData name="LEVER Steven" userId="145c1310-78e0-4db2-831e-c364d1d3267c" providerId="ADAL" clId="{4418996D-4C09-4452-9A6C-6A44EE1ACBB3}" dt="2023-06-02T14:07:17.454" v="9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4418996D-4C09-4452-9A6C-6A44EE1ACBB3}" dt="2023-06-02T14:07:56.225" v="44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4418996D-4C09-4452-9A6C-6A44EE1ACBB3}" dt="2023-06-02T14:07:56.225" v="44"/>
            <ac:picMkLst>
              <pc:docMk/>
              <pc:sldMasterMk cId="2651415450" sldId="2147483648"/>
              <pc:sldLayoutMk cId="3859348747" sldId="2147483661"/>
              <ac:picMk id="4" creationId="{F8578061-1EED-B256-E7E2-73C1B42BAE72}"/>
            </ac:picMkLst>
          </pc:picChg>
          <pc:picChg chg="del">
            <ac:chgData name="LEVER Steven" userId="145c1310-78e0-4db2-831e-c364d1d3267c" providerId="ADAL" clId="{4418996D-4C09-4452-9A6C-6A44EE1ACBB3}" dt="2023-06-02T14:07:55.700" v="43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4418996D-4C09-4452-9A6C-6A44EE1ACBB3}" dt="2023-06-02T14:08:02.156" v="46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4418996D-4C09-4452-9A6C-6A44EE1ACBB3}" dt="2023-06-02T14:08:02.156" v="46"/>
            <ac:picMkLst>
              <pc:docMk/>
              <pc:sldMasterMk cId="2651415450" sldId="2147483648"/>
              <pc:sldLayoutMk cId="4206117479" sldId="2147483663"/>
              <ac:picMk id="4" creationId="{B49A2402-47F2-3FFB-1943-E3E2A7052123}"/>
            </ac:picMkLst>
          </pc:picChg>
          <pc:picChg chg="del">
            <ac:chgData name="LEVER Steven" userId="145c1310-78e0-4db2-831e-c364d1d3267c" providerId="ADAL" clId="{4418996D-4C09-4452-9A6C-6A44EE1ACBB3}" dt="2023-06-02T14:08:01.440" v="45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4418996D-4C09-4452-9A6C-6A44EE1ACBB3}" dt="2023-06-02T14:07:47.588" v="42" actId="1076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4418996D-4C09-4452-9A6C-6A44EE1ACBB3}" dt="2023-06-02T14:07:40.303" v="40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4418996D-4C09-4452-9A6C-6A44EE1ACBB3}" dt="2023-06-02T14:07:47.588" v="42" actId="1076"/>
            <ac:picMkLst>
              <pc:docMk/>
              <pc:sldMasterMk cId="2651415450" sldId="2147483648"/>
              <pc:sldLayoutMk cId="2945591852" sldId="2147483664"/>
              <ac:picMk id="5" creationId="{8ABF7694-C722-6C67-F6EA-7E6BC306540F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239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Trebuchet MS</vt:lpstr>
      <vt:lpstr>Wingdings</vt:lpstr>
      <vt:lpstr>Open Sans</vt:lpstr>
      <vt:lpstr>Arial</vt:lpstr>
      <vt:lpstr>Office Theme</vt:lpstr>
      <vt:lpstr>LA DÉMOCRATIE DE L’UE EN ACTION  Donnez votre avis avec  l’Initiative citoyenne européenne</vt:lpstr>
      <vt:lpstr>Deux types de démocratie</vt:lpstr>
      <vt:lpstr>Les trois principales institutions de l'UE</vt:lpstr>
      <vt:lpstr>La Commission européenne</vt:lpstr>
      <vt:lpstr>Le Conseil de l'Union européenne</vt:lpstr>
      <vt:lpstr>PowerPoint Presentation</vt:lpstr>
      <vt:lpstr>Le Parlement européen.</vt:lpstr>
      <vt:lpstr>PowerPoint Presentation</vt:lpstr>
      <vt:lpstr>Le processus d'élaboration des lois...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2023-06-02T14:21:42Z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