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25D11-9A3E-4F95-88D4-B0B763E78DF6}" v="11" dt="2023-06-04T09:36:31.625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98F25D11-9A3E-4F95-88D4-B0B763E78DF6}"/>
    <pc:docChg chg="custSel modSld modMainMaster">
      <pc:chgData name="LEVER Steven" userId="145c1310-78e0-4db2-831e-c364d1d3267c" providerId="ADAL" clId="{98F25D11-9A3E-4F95-88D4-B0B763E78DF6}" dt="2023-06-04T09:45:57.744" v="273" actId="465"/>
      <pc:docMkLst>
        <pc:docMk/>
      </pc:docMkLst>
      <pc:sldChg chg="modSp mod">
        <pc:chgData name="LEVER Steven" userId="145c1310-78e0-4db2-831e-c364d1d3267c" providerId="ADAL" clId="{98F25D11-9A3E-4F95-88D4-B0B763E78DF6}" dt="2023-06-04T09:30:33.566" v="16"/>
        <pc:sldMkLst>
          <pc:docMk/>
          <pc:sldMk cId="440021409" sldId="256"/>
        </pc:sldMkLst>
        <pc:spChg chg="mod">
          <ac:chgData name="LEVER Steven" userId="145c1310-78e0-4db2-831e-c364d1d3267c" providerId="ADAL" clId="{98F25D11-9A3E-4F95-88D4-B0B763E78DF6}" dt="2023-06-04T09:29:44.381" v="15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98F25D11-9A3E-4F95-88D4-B0B763E78DF6}" dt="2023-06-04T09:30:33.566" v="1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98F25D11-9A3E-4F95-88D4-B0B763E78DF6}" dt="2023-06-04T09:34:23.761" v="157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98F25D11-9A3E-4F95-88D4-B0B763E78DF6}" dt="2023-06-04T09:33:45.063" v="144"/>
          <ac:spMkLst>
            <pc:docMk/>
            <pc:sldMk cId="1736037601" sldId="258"/>
            <ac:spMk id="3" creationId="{249E6D57-DD76-7C0F-E0F1-078CB3348090}"/>
          </ac:spMkLst>
        </pc:spChg>
        <pc:picChg chg="add mod">
          <ac:chgData name="LEVER Steven" userId="145c1310-78e0-4db2-831e-c364d1d3267c" providerId="ADAL" clId="{98F25D11-9A3E-4F95-88D4-B0B763E78DF6}" dt="2023-06-04T09:34:23.761" v="157" actId="14100"/>
          <ac:picMkLst>
            <pc:docMk/>
            <pc:sldMk cId="1736037601" sldId="258"/>
            <ac:picMk id="4" creationId="{D5E8C448-6F12-7292-AC7C-A1928A77032D}"/>
          </ac:picMkLst>
        </pc:picChg>
        <pc:picChg chg="del">
          <ac:chgData name="LEVER Steven" userId="145c1310-78e0-4db2-831e-c364d1d3267c" providerId="ADAL" clId="{98F25D11-9A3E-4F95-88D4-B0B763E78DF6}" dt="2023-06-04T09:33:39.760" v="143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98F25D11-9A3E-4F95-88D4-B0B763E78DF6}" dt="2023-06-04T09:35:44.729" v="207" actId="14100"/>
        <pc:sldMkLst>
          <pc:docMk/>
          <pc:sldMk cId="1762961032" sldId="259"/>
        </pc:sldMkLst>
        <pc:spChg chg="mod">
          <ac:chgData name="LEVER Steven" userId="145c1310-78e0-4db2-831e-c364d1d3267c" providerId="ADAL" clId="{98F25D11-9A3E-4F95-88D4-B0B763E78DF6}" dt="2023-06-04T09:35:44.729" v="207" actId="14100"/>
          <ac:spMkLst>
            <pc:docMk/>
            <pc:sldMk cId="1762961032" sldId="259"/>
            <ac:spMk id="2" creationId="{251741CA-62F8-AF8F-39CA-F9C52372C9F6}"/>
          </ac:spMkLst>
        </pc:spChg>
        <pc:spChg chg="del mod topLvl">
          <ac:chgData name="LEVER Steven" userId="145c1310-78e0-4db2-831e-c364d1d3267c" providerId="ADAL" clId="{98F25D11-9A3E-4F95-88D4-B0B763E78DF6}" dt="2023-06-04T09:35:20.794" v="163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98F25D11-9A3E-4F95-88D4-B0B763E78DF6}" dt="2023-06-04T09:35:23.962" v="164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98F25D11-9A3E-4F95-88D4-B0B763E78DF6}" dt="2023-06-04T09:35:20.794" v="163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98F25D11-9A3E-4F95-88D4-B0B763E78DF6}" dt="2023-06-04T09:35:20.794" v="163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98F25D11-9A3E-4F95-88D4-B0B763E78DF6}" dt="2023-06-04T09:35:23.962" v="164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98F25D11-9A3E-4F95-88D4-B0B763E78DF6}" dt="2023-06-04T09:35:23.962" v="164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98F25D11-9A3E-4F95-88D4-B0B763E78DF6}" dt="2023-06-04T09:35:08.559" v="161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98F25D11-9A3E-4F95-88D4-B0B763E78DF6}" dt="2023-06-04T09:35:03.377" v="159"/>
          <ac:spMkLst>
            <pc:docMk/>
            <pc:sldMk cId="152033157" sldId="266"/>
            <ac:spMk id="10" creationId="{8F27879F-0A6B-BB4E-E7D0-1D2FBF278262}"/>
          </ac:spMkLst>
        </pc:spChg>
        <pc:picChg chg="del">
          <ac:chgData name="LEVER Steven" userId="145c1310-78e0-4db2-831e-c364d1d3267c" providerId="ADAL" clId="{98F25D11-9A3E-4F95-88D4-B0B763E78DF6}" dt="2023-06-04T09:34:28.555" v="15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98F25D11-9A3E-4F95-88D4-B0B763E78DF6}" dt="2023-06-04T09:35:08.559" v="161" actId="14100"/>
          <ac:picMkLst>
            <pc:docMk/>
            <pc:sldMk cId="152033157" sldId="266"/>
            <ac:picMk id="11" creationId="{3D227F3E-B1D2-4199-D18E-7F9B5878575D}"/>
          </ac:picMkLst>
        </pc:picChg>
      </pc:sldChg>
      <pc:sldChg chg="delSp mod">
        <pc:chgData name="LEVER Steven" userId="145c1310-78e0-4db2-831e-c364d1d3267c" providerId="ADAL" clId="{98F25D11-9A3E-4F95-88D4-B0B763E78DF6}" dt="2023-06-04T09:35:54.449" v="208" actId="478"/>
        <pc:sldMkLst>
          <pc:docMk/>
          <pc:sldMk cId="3834923768" sldId="268"/>
        </pc:sldMkLst>
        <pc:spChg chg="del">
          <ac:chgData name="LEVER Steven" userId="145c1310-78e0-4db2-831e-c364d1d3267c" providerId="ADAL" clId="{98F25D11-9A3E-4F95-88D4-B0B763E78DF6}" dt="2023-06-04T09:35:54.449" v="208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98F25D11-9A3E-4F95-88D4-B0B763E78DF6}" dt="2023-06-04T09:36:51.312" v="237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98F25D11-9A3E-4F95-88D4-B0B763E78DF6}" dt="2023-06-04T09:36:31.625" v="212"/>
          <ac:spMkLst>
            <pc:docMk/>
            <pc:sldMk cId="1172145110" sldId="269"/>
            <ac:spMk id="10" creationId="{6BEDE4A8-A81F-2E89-4242-51EF97D4479D}"/>
          </ac:spMkLst>
        </pc:spChg>
        <pc:picChg chg="del">
          <ac:chgData name="LEVER Steven" userId="145c1310-78e0-4db2-831e-c364d1d3267c" providerId="ADAL" clId="{98F25D11-9A3E-4F95-88D4-B0B763E78DF6}" dt="2023-06-04T09:36:08.605" v="21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98F25D11-9A3E-4F95-88D4-B0B763E78DF6}" dt="2023-06-04T09:36:51.312" v="237" actId="14100"/>
          <ac:picMkLst>
            <pc:docMk/>
            <pc:sldMk cId="1172145110" sldId="269"/>
            <ac:picMk id="11" creationId="{764A66AE-7098-CCDA-A5B9-E410CC54D115}"/>
          </ac:picMkLst>
        </pc:picChg>
      </pc:sldChg>
      <pc:sldChg chg="modSp mod">
        <pc:chgData name="LEVER Steven" userId="145c1310-78e0-4db2-831e-c364d1d3267c" providerId="ADAL" clId="{98F25D11-9A3E-4F95-88D4-B0B763E78DF6}" dt="2023-06-04T09:36:03.730" v="210" actId="20577"/>
        <pc:sldMkLst>
          <pc:docMk/>
          <pc:sldMk cId="1062535801" sldId="271"/>
        </pc:sldMkLst>
        <pc:spChg chg="mod">
          <ac:chgData name="LEVER Steven" userId="145c1310-78e0-4db2-831e-c364d1d3267c" providerId="ADAL" clId="{98F25D11-9A3E-4F95-88D4-B0B763E78DF6}" dt="2023-06-04T09:36:03.730" v="21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98F25D11-9A3E-4F95-88D4-B0B763E78DF6}" dt="2023-06-04T09:37:58.572" v="246" actId="1037"/>
        <pc:sldMkLst>
          <pc:docMk/>
          <pc:sldMk cId="3868851464" sldId="272"/>
        </pc:sldMkLst>
        <pc:spChg chg="mod">
          <ac:chgData name="LEVER Steven" userId="145c1310-78e0-4db2-831e-c364d1d3267c" providerId="ADAL" clId="{98F25D11-9A3E-4F95-88D4-B0B763E78DF6}" dt="2023-06-04T09:37:36.616" v="242" actId="1076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98F25D11-9A3E-4F95-88D4-B0B763E78DF6}" dt="2023-06-04T09:37:58.572" v="246" actId="1037"/>
          <ac:spMkLst>
            <pc:docMk/>
            <pc:sldMk cId="3868851464" sldId="272"/>
            <ac:spMk id="204" creationId="{D32CA2C1-9F8A-0A94-4E19-2254D3329059}"/>
          </ac:spMkLst>
        </pc:spChg>
      </pc:sldChg>
      <pc:sldChg chg="modSp mod">
        <pc:chgData name="LEVER Steven" userId="145c1310-78e0-4db2-831e-c364d1d3267c" providerId="ADAL" clId="{98F25D11-9A3E-4F95-88D4-B0B763E78DF6}" dt="2023-06-04T09:45:57.744" v="273" actId="465"/>
        <pc:sldMkLst>
          <pc:docMk/>
          <pc:sldMk cId="1532651043" sldId="273"/>
        </pc:sldMkLst>
        <pc:spChg chg="mod">
          <ac:chgData name="LEVER Steven" userId="145c1310-78e0-4db2-831e-c364d1d3267c" providerId="ADAL" clId="{98F25D11-9A3E-4F95-88D4-B0B763E78DF6}" dt="2023-06-04T09:44:45.170" v="261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98F25D11-9A3E-4F95-88D4-B0B763E78DF6}" dt="2023-06-04T09:44:45.170" v="261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98F25D11-9A3E-4F95-88D4-B0B763E78DF6}" dt="2023-06-04T09:44:45.170" v="261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98F25D11-9A3E-4F95-88D4-B0B763E78DF6}" dt="2023-06-04T09:38:36.676" v="252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98F25D11-9A3E-4F95-88D4-B0B763E78DF6}" dt="2023-06-04T09:45:01.540" v="264" actId="14100"/>
          <ac:spMkLst>
            <pc:docMk/>
            <pc:sldMk cId="1532651043" sldId="273"/>
            <ac:spMk id="13" creationId="{42687598-E82C-201B-AB21-8087C781841B}"/>
          </ac:spMkLst>
        </pc:spChg>
        <pc:spChg chg="mod">
          <ac:chgData name="LEVER Steven" userId="145c1310-78e0-4db2-831e-c364d1d3267c" providerId="ADAL" clId="{98F25D11-9A3E-4F95-88D4-B0B763E78DF6}" dt="2023-06-04T09:45:49.564" v="272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98F25D11-9A3E-4F95-88D4-B0B763E78DF6}" dt="2023-06-04T09:45:49.564" v="272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98F25D11-9A3E-4F95-88D4-B0B763E78DF6}" dt="2023-06-04T09:45:04.427" v="265" actId="14100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98F25D11-9A3E-4F95-88D4-B0B763E78DF6}" dt="2023-06-04T09:45:18.968" v="267" actId="1076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98F25D11-9A3E-4F95-88D4-B0B763E78DF6}" dt="2023-06-04T09:45:57.744" v="273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98F25D11-9A3E-4F95-88D4-B0B763E78DF6}" dt="2023-06-04T09:38:27.413" v="249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98F25D11-9A3E-4F95-88D4-B0B763E78DF6}" dt="2023-06-04T09:45:57.744" v="273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98F25D11-9A3E-4F95-88D4-B0B763E78DF6}" dt="2023-06-04T09:45:40.559" v="271" actId="1076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98F25D11-9A3E-4F95-88D4-B0B763E78DF6}" dt="2023-06-04T09:45:49.564" v="272" actId="4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98F25D11-9A3E-4F95-88D4-B0B763E78DF6}" dt="2023-06-04T09:38:42.567" v="255" actId="14100"/>
          <ac:spMkLst>
            <pc:docMk/>
            <pc:sldMk cId="1532651043" sldId="273"/>
            <ac:spMk id="88" creationId="{98CC06C5-CB23-C025-EBDF-C454B873A514}"/>
          </ac:spMkLst>
        </pc:spChg>
        <pc:spChg chg="mod">
          <ac:chgData name="LEVER Steven" userId="145c1310-78e0-4db2-831e-c364d1d3267c" providerId="ADAL" clId="{98F25D11-9A3E-4F95-88D4-B0B763E78DF6}" dt="2023-06-04T09:45:08.378" v="266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98F25D11-9A3E-4F95-88D4-B0B763E78DF6}" dt="2023-06-04T09:45:27.821" v="269" actId="1076"/>
          <ac:grpSpMkLst>
            <pc:docMk/>
            <pc:sldMk cId="1532651043" sldId="273"/>
            <ac:grpSpMk id="130" creationId="{FF2CDBE1-2158-78EB-5976-C6F82E62EE74}"/>
          </ac:grpSpMkLst>
        </pc:grpChg>
      </pc:sldChg>
      <pc:sldMasterChg chg="modSldLayout">
        <pc:chgData name="LEVER Steven" userId="145c1310-78e0-4db2-831e-c364d1d3267c" providerId="ADAL" clId="{98F25D11-9A3E-4F95-88D4-B0B763E78DF6}" dt="2023-06-04T09:33:12.249" v="142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8F25D11-9A3E-4F95-88D4-B0B763E78DF6}" dt="2023-06-04T09:31:42.416" v="69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98F25D11-9A3E-4F95-88D4-B0B763E78DF6}" dt="2023-06-04T09:31:42.416" v="69" actId="1036"/>
            <ac:picMkLst>
              <pc:docMk/>
              <pc:sldMasterMk cId="2651415450" sldId="2147483648"/>
              <pc:sldLayoutMk cId="3594087079" sldId="2147483649"/>
              <ac:picMk id="6" creationId="{F0B379D9-4637-0B94-EB8B-DB11F3C4561F}"/>
            </ac:picMkLst>
          </pc:picChg>
          <pc:picChg chg="del">
            <ac:chgData name="LEVER Steven" userId="145c1310-78e0-4db2-831e-c364d1d3267c" providerId="ADAL" clId="{98F25D11-9A3E-4F95-88D4-B0B763E78DF6}" dt="2023-06-04T09:31:35.665" v="23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98F25D11-9A3E-4F95-88D4-B0B763E78DF6}" dt="2023-06-04T09:32:53.829" v="138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98F25D11-9A3E-4F95-88D4-B0B763E78DF6}" dt="2023-06-04T09:32:53.829" v="138" actId="1035"/>
            <ac:picMkLst>
              <pc:docMk/>
              <pc:sldMasterMk cId="2651415450" sldId="2147483648"/>
              <pc:sldLayoutMk cId="82903360" sldId="2147483650"/>
              <ac:picMk id="4" creationId="{D0FA9BCA-874C-8455-8EB6-3DB341E0E4D4}"/>
            </ac:picMkLst>
          </pc:picChg>
          <pc:picChg chg="del">
            <ac:chgData name="LEVER Steven" userId="145c1310-78e0-4db2-831e-c364d1d3267c" providerId="ADAL" clId="{98F25D11-9A3E-4F95-88D4-B0B763E78DF6}" dt="2023-06-04T09:32:49.133" v="11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8F25D11-9A3E-4F95-88D4-B0B763E78DF6}" dt="2023-06-04T09:33:12.249" v="142"/>
          <pc:sldLayoutMkLst>
            <pc:docMk/>
            <pc:sldMasterMk cId="2651415450" sldId="2147483648"/>
            <pc:sldLayoutMk cId="3056172196" sldId="2147483662"/>
          </pc:sldLayoutMkLst>
          <pc:picChg chg="add del mod">
            <ac:chgData name="LEVER Steven" userId="145c1310-78e0-4db2-831e-c364d1d3267c" providerId="ADAL" clId="{98F25D11-9A3E-4F95-88D4-B0B763E78DF6}" dt="2023-06-04T09:33:09.272" v="140"/>
            <ac:picMkLst>
              <pc:docMk/>
              <pc:sldMasterMk cId="2651415450" sldId="2147483648"/>
              <pc:sldLayoutMk cId="3056172196" sldId="2147483662"/>
              <ac:picMk id="5" creationId="{50DA5FB5-250B-9816-26AC-30997A041083}"/>
            </ac:picMkLst>
          </pc:picChg>
          <pc:picChg chg="add mod">
            <ac:chgData name="LEVER Steven" userId="145c1310-78e0-4db2-831e-c364d1d3267c" providerId="ADAL" clId="{98F25D11-9A3E-4F95-88D4-B0B763E78DF6}" dt="2023-06-04T09:33:12.249" v="142"/>
            <ac:picMkLst>
              <pc:docMk/>
              <pc:sldMasterMk cId="2651415450" sldId="2147483648"/>
              <pc:sldLayoutMk cId="3056172196" sldId="2147483662"/>
              <ac:picMk id="6" creationId="{C3687F7C-3502-CC7F-0D2D-D8474B3ECF49}"/>
            </ac:picMkLst>
          </pc:picChg>
          <pc:picChg chg="del">
            <ac:chgData name="LEVER Steven" userId="145c1310-78e0-4db2-831e-c364d1d3267c" providerId="ADAL" clId="{98F25D11-9A3E-4F95-88D4-B0B763E78DF6}" dt="2023-06-04T09:33:11.655" v="141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8F25D11-9A3E-4F95-88D4-B0B763E78DF6}" dt="2023-06-04T09:32:14.389" v="106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98F25D11-9A3E-4F95-88D4-B0B763E78DF6}" dt="2023-06-04T09:32:14.389" v="106" actId="1036"/>
            <ac:picMkLst>
              <pc:docMk/>
              <pc:sldMasterMk cId="2651415450" sldId="2147483648"/>
              <pc:sldLayoutMk cId="615880730" sldId="2147483665"/>
              <ac:picMk id="3" creationId="{E7D3D969-FDEB-AD98-6F1B-7830FD25E370}"/>
            </ac:picMkLst>
          </pc:picChg>
          <pc:picChg chg="del">
            <ac:chgData name="LEVER Steven" userId="145c1310-78e0-4db2-831e-c364d1d3267c" providerId="ADAL" clId="{98F25D11-9A3E-4F95-88D4-B0B763E78DF6}" dt="2023-06-04T09:32:08.958" v="73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344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EU-DEMOCRATIE IN ACTIE  Geef uw mening met het Europees burgerinitiatief</vt:lpstr>
      <vt:lpstr>PowerPoint Presentation</vt:lpstr>
      <vt:lpstr>PowerPoint Presentation</vt:lpstr>
      <vt:lpstr>EU waarden</vt:lpstr>
      <vt:lpstr>Het Schengengebied</vt:lpstr>
      <vt:lpstr>Huidige  leden van het  Schengengebied</vt:lpstr>
      <vt:lpstr>PowerPoint Presentation</vt:lpstr>
      <vt:lpstr>De interne markt en douane-Unie</vt:lpstr>
      <vt:lpstr>Waarover kan de EU wetten maken? </vt:lpstr>
      <vt:lpstr>Gebieden waarin de EU  nationale acties kan ondersteunen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2023-06-04T09:45:58Z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