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392A4-78AF-48CC-98F3-32685D3E7348}" v="4" dt="2023-06-02T10:07:11.00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45E392A4-78AF-48CC-98F3-32685D3E7348}"/>
    <pc:docChg chg="custSel modSld modMainMaster">
      <pc:chgData name="LEVER Steven" userId="145c1310-78e0-4db2-831e-c364d1d3267c" providerId="ADAL" clId="{45E392A4-78AF-48CC-98F3-32685D3E7348}" dt="2023-06-02T10:10:08.591" v="69" actId="1076"/>
      <pc:docMkLst>
        <pc:docMk/>
      </pc:docMkLst>
      <pc:sldChg chg="modSp mod">
        <pc:chgData name="LEVER Steven" userId="145c1310-78e0-4db2-831e-c364d1d3267c" providerId="ADAL" clId="{45E392A4-78AF-48CC-98F3-32685D3E7348}" dt="2023-06-02T10:05:40.349" v="15" actId="1036"/>
        <pc:sldMkLst>
          <pc:docMk/>
          <pc:sldMk cId="2378566686" sldId="257"/>
        </pc:sldMkLst>
        <pc:spChg chg="mod">
          <ac:chgData name="LEVER Steven" userId="145c1310-78e0-4db2-831e-c364d1d3267c" providerId="ADAL" clId="{45E392A4-78AF-48CC-98F3-32685D3E7348}" dt="2023-06-02T10:05:29.939" v="5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45E392A4-78AF-48CC-98F3-32685D3E7348}" dt="2023-06-02T10:05:40.349" v="15" actId="1036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45E392A4-78AF-48CC-98F3-32685D3E7348}" dt="2023-06-02T10:09:29.956" v="66" actId="1076"/>
        <pc:sldMkLst>
          <pc:docMk/>
          <pc:sldMk cId="3376035954" sldId="264"/>
        </pc:sldMkLst>
        <pc:spChg chg="mod">
          <ac:chgData name="LEVER Steven" userId="145c1310-78e0-4db2-831e-c364d1d3267c" providerId="ADAL" clId="{45E392A4-78AF-48CC-98F3-32685D3E7348}" dt="2023-06-02T10:09:29.956" v="66" actId="1076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45E392A4-78AF-48CC-98F3-32685D3E7348}" dt="2023-06-02T10:09:08.046" v="63" actId="1076"/>
          <ac:spMkLst>
            <pc:docMk/>
            <pc:sldMk cId="3376035954" sldId="264"/>
            <ac:spMk id="5" creationId="{C961E088-E24B-74CD-3033-717B3039FA91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45E392A4-78AF-48CC-98F3-32685D3E7348}" dt="2023-06-02T10:09:02.531" v="62" actId="14100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45E392A4-78AF-48CC-98F3-32685D3E7348}" dt="2023-06-02T10:09:47.209" v="67" actId="255"/>
        <pc:sldMkLst>
          <pc:docMk/>
          <pc:sldMk cId="1930444960" sldId="265"/>
        </pc:sldMkLst>
        <pc:spChg chg="mod">
          <ac:chgData name="LEVER Steven" userId="145c1310-78e0-4db2-831e-c364d1d3267c" providerId="ADAL" clId="{45E392A4-78AF-48CC-98F3-32685D3E7348}" dt="2023-06-02T10:09:47.209" v="67" actId="255"/>
          <ac:spMkLst>
            <pc:docMk/>
            <pc:sldMk cId="1930444960" sldId="265"/>
            <ac:spMk id="7" creationId="{0623CE53-79FE-9EEC-F46F-9AA1D964D119}"/>
          </ac:spMkLst>
        </pc:spChg>
      </pc:sldChg>
      <pc:sldChg chg="modSp mod">
        <pc:chgData name="LEVER Steven" userId="145c1310-78e0-4db2-831e-c364d1d3267c" providerId="ADAL" clId="{45E392A4-78AF-48CC-98F3-32685D3E7348}" dt="2023-06-02T10:10:08.591" v="69" actId="1076"/>
        <pc:sldMkLst>
          <pc:docMk/>
          <pc:sldMk cId="3768304295" sldId="266"/>
        </pc:sldMkLst>
        <pc:spChg chg="mod">
          <ac:chgData name="LEVER Steven" userId="145c1310-78e0-4db2-831e-c364d1d3267c" providerId="ADAL" clId="{45E392A4-78AF-48CC-98F3-32685D3E7348}" dt="2023-06-02T10:10:08.591" v="69" actId="1076"/>
          <ac:spMkLst>
            <pc:docMk/>
            <pc:sldMk cId="3768304295" sldId="266"/>
            <ac:spMk id="2" creationId="{AA757EA5-DE2B-62DD-4204-1629159F8CD8}"/>
          </ac:spMkLst>
        </pc:spChg>
      </pc:sldChg>
      <pc:sldMasterChg chg="modSldLayout">
        <pc:chgData name="LEVER Steven" userId="145c1310-78e0-4db2-831e-c364d1d3267c" providerId="ADAL" clId="{45E392A4-78AF-48CC-98F3-32685D3E7348}" dt="2023-06-02T10:07:11.004" v="52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45E392A4-78AF-48CC-98F3-32685D3E7348}" dt="2023-06-02T10:06:28.742" v="45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45E392A4-78AF-48CC-98F3-32685D3E7348}" dt="2023-06-02T10:06:28.742" v="45" actId="1035"/>
            <ac:picMkLst>
              <pc:docMk/>
              <pc:sldMasterMk cId="2651415450" sldId="2147483648"/>
              <pc:sldLayoutMk cId="2136466648" sldId="2147483660"/>
              <ac:picMk id="2" creationId="{5B701A48-7894-ADA5-E912-7E43AC5EE5E4}"/>
            </ac:picMkLst>
          </pc:picChg>
          <pc:picChg chg="del">
            <ac:chgData name="LEVER Steven" userId="145c1310-78e0-4db2-831e-c364d1d3267c" providerId="ADAL" clId="{45E392A4-78AF-48CC-98F3-32685D3E7348}" dt="2023-06-02T10:06:24.207" v="18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7:04.813" v="50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45E392A4-78AF-48CC-98F3-32685D3E7348}" dt="2023-06-02T10:07:04.813" v="50"/>
            <ac:picMkLst>
              <pc:docMk/>
              <pc:sldMasterMk cId="2651415450" sldId="2147483648"/>
              <pc:sldLayoutMk cId="3859348747" sldId="2147483661"/>
              <ac:picMk id="4" creationId="{4C944ECD-F8CB-D65F-B93F-EDADFF094190}"/>
            </ac:picMkLst>
          </pc:picChg>
          <pc:picChg chg="del">
            <ac:chgData name="LEVER Steven" userId="145c1310-78e0-4db2-831e-c364d1d3267c" providerId="ADAL" clId="{45E392A4-78AF-48CC-98F3-32685D3E7348}" dt="2023-06-02T10:07:04.245" v="49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7:11.004" v="52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45E392A4-78AF-48CC-98F3-32685D3E7348}" dt="2023-06-02T10:07:10.002" v="51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45E392A4-78AF-48CC-98F3-32685D3E7348}" dt="2023-06-02T10:07:11.004" v="52"/>
            <ac:picMkLst>
              <pc:docMk/>
              <pc:sldMasterMk cId="2651415450" sldId="2147483648"/>
              <pc:sldLayoutMk cId="4206117479" sldId="2147483663"/>
              <ac:picMk id="6" creationId="{C50E43AD-225C-DC8B-D4AD-A32DEBF816A2}"/>
            </ac:picMkLst>
          </pc:picChg>
        </pc:sldLayoutChg>
        <pc:sldLayoutChg chg="addSp delSp modSp mod">
          <pc:chgData name="LEVER Steven" userId="145c1310-78e0-4db2-831e-c364d1d3267c" providerId="ADAL" clId="{45E392A4-78AF-48CC-98F3-32685D3E7348}" dt="2023-06-02T10:06:54.964" v="48" actId="107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45E392A4-78AF-48CC-98F3-32685D3E7348}" dt="2023-06-02T10:06:44.077" v="46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45E392A4-78AF-48CC-98F3-32685D3E7348}" dt="2023-06-02T10:06:54.964" v="48" actId="1076"/>
            <ac:picMkLst>
              <pc:docMk/>
              <pc:sldMasterMk cId="2651415450" sldId="2147483648"/>
              <pc:sldLayoutMk cId="2945591852" sldId="2147483664"/>
              <ac:picMk id="5" creationId="{44B3A492-BA3E-F434-8A8A-970899484CB9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</vt:lpstr>
      <vt:lpstr>Open Sans</vt:lpstr>
      <vt:lpstr>Arial</vt:lpstr>
      <vt:lpstr>Office Theme</vt:lpstr>
      <vt:lpstr>AKTIVE DEMOKRATIE IN DER EU  Werde Teil der Europäischen Bürgerinitiative!</vt:lpstr>
      <vt:lpstr>Elemente einer erfolgreichen Kampagne</vt:lpstr>
      <vt:lpstr>Ansätze für die Überzeugungsarbeit</vt:lpstr>
      <vt:lpstr>PowerPoint Presentation</vt:lpstr>
      <vt:lpstr>Was andere denken könnten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2023-06-02T10:10:14Z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