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B65731-56DD-E980-EA9E-12081A7F9B8D}" name="MUNGIU PATRASCU Adriana-Nicoleta (SG)" initials="M(" userId="S::adriana-nicoleta.mungiu-patrascu@ec.europa.eu::5379f007-3537-4f8f-8e60-732e024de8d4" providerId="AD"/>
</p188:authorLst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6B3E1F-A648-4E49-B4D0-ABD4E9775F32}" v="5" dt="2023-06-04T10:47:26.805"/>
  </p1510:revLst>
</p1510:revInfo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NGIU PATRASCU Adriana-Nicoleta (SG)" userId="S::adriana-nicoleta.mungiu-patrascu@ec.europa.eu::5379f007-3537-4f8f-8e60-732e024de8d4" providerId="AD" clId="Web-{1BC1A7CD-6DBA-91E7-42B5-2B56B0527E95}"/>
    <pc:docChg chg="mod">
      <pc:chgData name="MUNGIU PATRASCU Adriana-Nicoleta (SG)" userId="S::adriana-nicoleta.mungiu-patrascu@ec.europa.eu::5379f007-3537-4f8f-8e60-732e024de8d4" providerId="AD" clId="Web-{1BC1A7CD-6DBA-91E7-42B5-2B56B0527E95}" dt="2023-04-13T08:52:24.611" v="0" actId="33475"/>
      <pc:docMkLst>
        <pc:docMk/>
      </pc:docMkLst>
    </pc:docChg>
  </pc:docChgLst>
  <pc:docChgLst>
    <pc:chgData name="LEVER Steven" userId="145c1310-78e0-4db2-831e-c364d1d3267c" providerId="ADAL" clId="{DF6B3E1F-A648-4E49-B4D0-ABD4E9775F32}"/>
    <pc:docChg chg="undo custSel modSld modMainMaster">
      <pc:chgData name="LEVER Steven" userId="145c1310-78e0-4db2-831e-c364d1d3267c" providerId="ADAL" clId="{DF6B3E1F-A648-4E49-B4D0-ABD4E9775F32}" dt="2023-06-04T10:48:16.318" v="18" actId="255"/>
      <pc:docMkLst>
        <pc:docMk/>
      </pc:docMkLst>
      <pc:sldChg chg="addSp delSp modSp mod">
        <pc:chgData name="LEVER Steven" userId="145c1310-78e0-4db2-831e-c364d1d3267c" providerId="ADAL" clId="{DF6B3E1F-A648-4E49-B4D0-ABD4E9775F32}" dt="2023-06-04T10:46:28.584" v="8" actId="1076"/>
        <pc:sldMkLst>
          <pc:docMk/>
          <pc:sldMk cId="2378566686" sldId="257"/>
        </pc:sldMkLst>
        <pc:spChg chg="add del mod">
          <ac:chgData name="LEVER Steven" userId="145c1310-78e0-4db2-831e-c364d1d3267c" providerId="ADAL" clId="{DF6B3E1F-A648-4E49-B4D0-ABD4E9775F32}" dt="2023-06-04T10:45:36.556" v="1" actId="478"/>
          <ac:spMkLst>
            <pc:docMk/>
            <pc:sldMk cId="2378566686" sldId="257"/>
            <ac:spMk id="3" creationId="{A91E7E54-A57E-E181-56A7-1BB7C319E158}"/>
          </ac:spMkLst>
        </pc:spChg>
        <pc:spChg chg="add mod">
          <ac:chgData name="LEVER Steven" userId="145c1310-78e0-4db2-831e-c364d1d3267c" providerId="ADAL" clId="{DF6B3E1F-A648-4E49-B4D0-ABD4E9775F32}" dt="2023-06-04T10:45:48.801" v="2"/>
          <ac:spMkLst>
            <pc:docMk/>
            <pc:sldMk cId="2378566686" sldId="257"/>
            <ac:spMk id="4" creationId="{FAA7E162-8A64-890F-9950-3CA80B4936FC}"/>
          </ac:spMkLst>
        </pc:spChg>
        <pc:spChg chg="mod">
          <ac:chgData name="LEVER Steven" userId="145c1310-78e0-4db2-831e-c364d1d3267c" providerId="ADAL" clId="{DF6B3E1F-A648-4E49-B4D0-ABD4E9775F32}" dt="2023-06-04T10:46:28.584" v="8" actId="1076"/>
          <ac:spMkLst>
            <pc:docMk/>
            <pc:sldMk cId="2378566686" sldId="257"/>
            <ac:spMk id="5" creationId="{7B4CD104-3926-BAE5-3738-57E073479D22}"/>
          </ac:spMkLst>
        </pc:spChg>
        <pc:spChg chg="del">
          <ac:chgData name="LEVER Steven" userId="145c1310-78e0-4db2-831e-c364d1d3267c" providerId="ADAL" clId="{DF6B3E1F-A648-4E49-B4D0-ABD4E9775F32}" dt="2023-06-04T10:45:34.240" v="0" actId="478"/>
          <ac:spMkLst>
            <pc:docMk/>
            <pc:sldMk cId="2378566686" sldId="257"/>
            <ac:spMk id="6" creationId="{7ABA4604-F624-2972-5DEA-525F0D6C450F}"/>
          </ac:spMkLst>
        </pc:spChg>
      </pc:sldChg>
      <pc:sldChg chg="modSp mod">
        <pc:chgData name="LEVER Steven" userId="145c1310-78e0-4db2-831e-c364d1d3267c" providerId="ADAL" clId="{DF6B3E1F-A648-4E49-B4D0-ABD4E9775F32}" dt="2023-06-04T10:48:00.014" v="17" actId="255"/>
        <pc:sldMkLst>
          <pc:docMk/>
          <pc:sldMk cId="3376035954" sldId="264"/>
        </pc:sldMkLst>
        <pc:spChg chg="mod">
          <ac:chgData name="LEVER Steven" userId="145c1310-78e0-4db2-831e-c364d1d3267c" providerId="ADAL" clId="{DF6B3E1F-A648-4E49-B4D0-ABD4E9775F32}" dt="2023-06-04T10:48:00.014" v="17" actId="255"/>
          <ac:spMkLst>
            <pc:docMk/>
            <pc:sldMk cId="3376035954" sldId="264"/>
            <ac:spMk id="6" creationId="{C592E769-1D17-384F-3B9F-DFA952D1B9B7}"/>
          </ac:spMkLst>
        </pc:spChg>
        <pc:spChg chg="mod">
          <ac:chgData name="LEVER Steven" userId="145c1310-78e0-4db2-831e-c364d1d3267c" providerId="ADAL" clId="{DF6B3E1F-A648-4E49-B4D0-ABD4E9775F32}" dt="2023-06-04T10:48:00.014" v="17" actId="255"/>
          <ac:spMkLst>
            <pc:docMk/>
            <pc:sldMk cId="3376035954" sldId="264"/>
            <ac:spMk id="7" creationId="{BF68E1B6-0CC1-BDFB-819D-8C03599993FA}"/>
          </ac:spMkLst>
        </pc:spChg>
        <pc:spChg chg="mod">
          <ac:chgData name="LEVER Steven" userId="145c1310-78e0-4db2-831e-c364d1d3267c" providerId="ADAL" clId="{DF6B3E1F-A648-4E49-B4D0-ABD4E9775F32}" dt="2023-06-04T10:48:00.014" v="17" actId="255"/>
          <ac:spMkLst>
            <pc:docMk/>
            <pc:sldMk cId="3376035954" sldId="264"/>
            <ac:spMk id="8" creationId="{94411599-ADC4-3C8B-739E-F29E19FE929B}"/>
          </ac:spMkLst>
        </pc:spChg>
        <pc:spChg chg="mod">
          <ac:chgData name="LEVER Steven" userId="145c1310-78e0-4db2-831e-c364d1d3267c" providerId="ADAL" clId="{DF6B3E1F-A648-4E49-B4D0-ABD4E9775F32}" dt="2023-06-04T10:48:00.014" v="17" actId="255"/>
          <ac:spMkLst>
            <pc:docMk/>
            <pc:sldMk cId="3376035954" sldId="264"/>
            <ac:spMk id="9" creationId="{5F4CAA22-08F0-DE68-9650-0B6AD68E0FE9}"/>
          </ac:spMkLst>
        </pc:spChg>
      </pc:sldChg>
      <pc:sldChg chg="modSp mod">
        <pc:chgData name="LEVER Steven" userId="145c1310-78e0-4db2-831e-c364d1d3267c" providerId="ADAL" clId="{DF6B3E1F-A648-4E49-B4D0-ABD4E9775F32}" dt="2023-06-04T10:48:16.318" v="18" actId="255"/>
        <pc:sldMkLst>
          <pc:docMk/>
          <pc:sldMk cId="1930444960" sldId="265"/>
        </pc:sldMkLst>
        <pc:spChg chg="mod">
          <ac:chgData name="LEVER Steven" userId="145c1310-78e0-4db2-831e-c364d1d3267c" providerId="ADAL" clId="{DF6B3E1F-A648-4E49-B4D0-ABD4E9775F32}" dt="2023-06-04T10:48:16.318" v="18" actId="255"/>
          <ac:spMkLst>
            <pc:docMk/>
            <pc:sldMk cId="1930444960" sldId="265"/>
            <ac:spMk id="7" creationId="{0623CE53-79FE-9EEC-F46F-9AA1D964D119}"/>
          </ac:spMkLst>
        </pc:spChg>
      </pc:sldChg>
      <pc:sldMasterChg chg="modSldLayout">
        <pc:chgData name="LEVER Steven" userId="145c1310-78e0-4db2-831e-c364d1d3267c" providerId="ADAL" clId="{DF6B3E1F-A648-4E49-B4D0-ABD4E9775F32}" dt="2023-06-04T10:47:26.805" v="16"/>
        <pc:sldMasterMkLst>
          <pc:docMk/>
          <pc:sldMasterMk cId="2651415450" sldId="2147483648"/>
        </pc:sldMasterMkLst>
        <pc:sldLayoutChg chg="addSp delSp modSp mod">
          <pc:chgData name="LEVER Steven" userId="145c1310-78e0-4db2-831e-c364d1d3267c" providerId="ADAL" clId="{DF6B3E1F-A648-4E49-B4D0-ABD4E9775F32}" dt="2023-06-04T10:46:52.307" v="10"/>
          <pc:sldLayoutMkLst>
            <pc:docMk/>
            <pc:sldMasterMk cId="2651415450" sldId="2147483648"/>
            <pc:sldLayoutMk cId="2136466648" sldId="2147483660"/>
          </pc:sldLayoutMkLst>
          <pc:picChg chg="add mod">
            <ac:chgData name="LEVER Steven" userId="145c1310-78e0-4db2-831e-c364d1d3267c" providerId="ADAL" clId="{DF6B3E1F-A648-4E49-B4D0-ABD4E9775F32}" dt="2023-06-04T10:46:52.307" v="10"/>
            <ac:picMkLst>
              <pc:docMk/>
              <pc:sldMasterMk cId="2651415450" sldId="2147483648"/>
              <pc:sldLayoutMk cId="2136466648" sldId="2147483660"/>
              <ac:picMk id="2" creationId="{C8E2F685-2238-C166-F4CE-5A6D6C1A1A21}"/>
            </ac:picMkLst>
          </pc:picChg>
          <pc:picChg chg="del">
            <ac:chgData name="LEVER Steven" userId="145c1310-78e0-4db2-831e-c364d1d3267c" providerId="ADAL" clId="{DF6B3E1F-A648-4E49-B4D0-ABD4E9775F32}" dt="2023-06-04T10:46:51.642" v="9" actId="478"/>
            <ac:picMkLst>
              <pc:docMk/>
              <pc:sldMasterMk cId="2651415450" sldId="2147483648"/>
              <pc:sldLayoutMk cId="2136466648" sldId="2147483660"/>
              <ac:picMk id="5" creationId="{FFA4389F-64CE-5243-8398-313A54102B69}"/>
            </ac:picMkLst>
          </pc:picChg>
        </pc:sldLayoutChg>
        <pc:sldLayoutChg chg="addSp delSp modSp mod">
          <pc:chgData name="LEVER Steven" userId="145c1310-78e0-4db2-831e-c364d1d3267c" providerId="ADAL" clId="{DF6B3E1F-A648-4E49-B4D0-ABD4E9775F32}" dt="2023-06-04T10:47:18.870" v="14"/>
          <pc:sldLayoutMkLst>
            <pc:docMk/>
            <pc:sldMasterMk cId="2651415450" sldId="2147483648"/>
            <pc:sldLayoutMk cId="3859348747" sldId="2147483661"/>
          </pc:sldLayoutMkLst>
          <pc:picChg chg="add mod">
            <ac:chgData name="LEVER Steven" userId="145c1310-78e0-4db2-831e-c364d1d3267c" providerId="ADAL" clId="{DF6B3E1F-A648-4E49-B4D0-ABD4E9775F32}" dt="2023-06-04T10:47:18.870" v="14"/>
            <ac:picMkLst>
              <pc:docMk/>
              <pc:sldMasterMk cId="2651415450" sldId="2147483648"/>
              <pc:sldLayoutMk cId="3859348747" sldId="2147483661"/>
              <ac:picMk id="4" creationId="{DE8636AE-DE3A-96D3-E9AC-BC4A4C96D68B}"/>
            </ac:picMkLst>
          </pc:picChg>
          <pc:picChg chg="del">
            <ac:chgData name="LEVER Steven" userId="145c1310-78e0-4db2-831e-c364d1d3267c" providerId="ADAL" clId="{DF6B3E1F-A648-4E49-B4D0-ABD4E9775F32}" dt="2023-06-04T10:47:18.216" v="13" actId="478"/>
            <ac:picMkLst>
              <pc:docMk/>
              <pc:sldMasterMk cId="2651415450" sldId="2147483648"/>
              <pc:sldLayoutMk cId="3859348747" sldId="2147483661"/>
              <ac:picMk id="103" creationId="{AD9E495E-4BFA-5F05-2985-B643A145D0D5}"/>
            </ac:picMkLst>
          </pc:picChg>
        </pc:sldLayoutChg>
        <pc:sldLayoutChg chg="addSp delSp modSp mod">
          <pc:chgData name="LEVER Steven" userId="145c1310-78e0-4db2-831e-c364d1d3267c" providerId="ADAL" clId="{DF6B3E1F-A648-4E49-B4D0-ABD4E9775F32}" dt="2023-06-04T10:47:26.805" v="16"/>
          <pc:sldLayoutMkLst>
            <pc:docMk/>
            <pc:sldMasterMk cId="2651415450" sldId="2147483648"/>
            <pc:sldLayoutMk cId="4206117479" sldId="2147483663"/>
          </pc:sldLayoutMkLst>
          <pc:picChg chg="del">
            <ac:chgData name="LEVER Steven" userId="145c1310-78e0-4db2-831e-c364d1d3267c" providerId="ADAL" clId="{DF6B3E1F-A648-4E49-B4D0-ABD4E9775F32}" dt="2023-06-04T10:47:25.677" v="15" actId="478"/>
            <ac:picMkLst>
              <pc:docMk/>
              <pc:sldMasterMk cId="2651415450" sldId="2147483648"/>
              <pc:sldLayoutMk cId="4206117479" sldId="2147483663"/>
              <ac:picMk id="5" creationId="{8B33460D-AC64-21B4-D276-F8D62C9341AA}"/>
            </ac:picMkLst>
          </pc:picChg>
          <pc:picChg chg="add mod">
            <ac:chgData name="LEVER Steven" userId="145c1310-78e0-4db2-831e-c364d1d3267c" providerId="ADAL" clId="{DF6B3E1F-A648-4E49-B4D0-ABD4E9775F32}" dt="2023-06-04T10:47:26.805" v="16"/>
            <ac:picMkLst>
              <pc:docMk/>
              <pc:sldMasterMk cId="2651415450" sldId="2147483648"/>
              <pc:sldLayoutMk cId="4206117479" sldId="2147483663"/>
              <ac:picMk id="6" creationId="{25F644E8-3827-6081-E2C5-73F3264CCDCA}"/>
            </ac:picMkLst>
          </pc:picChg>
        </pc:sldLayoutChg>
        <pc:sldLayoutChg chg="addSp delSp modSp mod">
          <pc:chgData name="LEVER Steven" userId="145c1310-78e0-4db2-831e-c364d1d3267c" providerId="ADAL" clId="{DF6B3E1F-A648-4E49-B4D0-ABD4E9775F32}" dt="2023-06-04T10:47:09.165" v="12"/>
          <pc:sldLayoutMkLst>
            <pc:docMk/>
            <pc:sldMasterMk cId="2651415450" sldId="2147483648"/>
            <pc:sldLayoutMk cId="2945591852" sldId="2147483664"/>
          </pc:sldLayoutMkLst>
          <pc:picChg chg="del">
            <ac:chgData name="LEVER Steven" userId="145c1310-78e0-4db2-831e-c364d1d3267c" providerId="ADAL" clId="{DF6B3E1F-A648-4E49-B4D0-ABD4E9775F32}" dt="2023-06-04T10:46:56.615" v="11" actId="478"/>
            <ac:picMkLst>
              <pc:docMk/>
              <pc:sldMasterMk cId="2651415450" sldId="2147483648"/>
              <pc:sldLayoutMk cId="2945591852" sldId="2147483664"/>
              <ac:picMk id="4" creationId="{17AE7B64-9954-88E4-1E3C-30B01D642F5D}"/>
            </ac:picMkLst>
          </pc:picChg>
          <pc:picChg chg="add mod">
            <ac:chgData name="LEVER Steven" userId="145c1310-78e0-4db2-831e-c364d1d3267c" providerId="ADAL" clId="{DF6B3E1F-A648-4E49-B4D0-ABD4E9775F32}" dt="2023-06-04T10:47:09.165" v="12"/>
            <ac:picMkLst>
              <pc:docMk/>
              <pc:sldMasterMk cId="2651415450" sldId="2147483648"/>
              <pc:sldLayoutMk cId="2945591852" sldId="2147483664"/>
              <ac:picMk id="5" creationId="{EC0B03E6-FBEB-6777-4D1F-F6947CCBA24A}"/>
            </ac:picMkLst>
          </pc:picChg>
        </pc:sldLayoutChg>
      </pc:sldMasterChg>
    </pc:docChg>
  </pc:docChgLst>
  <pc:docChgLst>
    <pc:chgData name="MUNGIU PATRASCU Adriana-Nicoleta (SG)" userId="S::adriana-nicoleta.mungiu-patrascu@ec.europa.eu::5379f007-3537-4f8f-8e60-732e024de8d4" providerId="AD" clId="Web-{037B20C7-C233-3882-3313-1A107CBC9DD6}"/>
    <pc:docChg chg="mod modSld">
      <pc:chgData name="MUNGIU PATRASCU Adriana-Nicoleta (SG)" userId="S::adriana-nicoleta.mungiu-patrascu@ec.europa.eu::5379f007-3537-4f8f-8e60-732e024de8d4" providerId="AD" clId="Web-{037B20C7-C233-3882-3313-1A107CBC9DD6}" dt="2023-04-14T16:51:57.920" v="4"/>
      <pc:docMkLst>
        <pc:docMk/>
      </pc:docMkLst>
      <pc:sldChg chg="modSp addCm">
        <pc:chgData name="MUNGIU PATRASCU Adriana-Nicoleta (SG)" userId="S::adriana-nicoleta.mungiu-patrascu@ec.europa.eu::5379f007-3537-4f8f-8e60-732e024de8d4" providerId="AD" clId="Web-{037B20C7-C233-3882-3313-1A107CBC9DD6}" dt="2023-04-14T16:51:57.920" v="4"/>
        <pc:sldMkLst>
          <pc:docMk/>
          <pc:sldMk cId="2378566686" sldId="257"/>
        </pc:sldMkLst>
        <pc:spChg chg="mod">
          <ac:chgData name="MUNGIU PATRASCU Adriana-Nicoleta (SG)" userId="S::adriana-nicoleta.mungiu-patrascu@ec.europa.eu::5379f007-3537-4f8f-8e60-732e024de8d4" providerId="AD" clId="Web-{037B20C7-C233-3882-3313-1A107CBC9DD6}" dt="2023-04-14T16:51:47.045" v="2" actId="1076"/>
          <ac:spMkLst>
            <pc:docMk/>
            <pc:sldMk cId="2378566686" sldId="257"/>
            <ac:spMk id="5" creationId="{7B4CD104-3926-BAE5-3738-57E073479D2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UNGIU PATRASCU Adriana-Nicoleta (SG)" userId="S::adriana-nicoleta.mungiu-patrascu@ec.europa.eu::5379f007-3537-4f8f-8e60-732e024de8d4" providerId="AD" clId="Web-{037B20C7-C233-3882-3313-1A107CBC9DD6}" dt="2023-04-14T16:51:57.920" v="4"/>
              <pc2:cmMkLst xmlns:pc2="http://schemas.microsoft.com/office/powerpoint/2019/9/main/command">
                <pc:docMk/>
                <pc:sldMk cId="2378566686" sldId="257"/>
                <pc2:cmMk id="{108E88D8-A710-4FF5-84D5-AA8271070CD5}"/>
              </pc2:cmMkLst>
            </pc226:cmChg>
          </p:ext>
        </pc:extLst>
      </pc:sldChg>
    </pc:docChg>
  </pc:docChgLst>
  <pc:docChgLst>
    <pc:chgData name="LEVER Steven" userId="S::steven.lever_netcompany-intrasoft.com#ext#@eceuropaeu.onmicrosoft.com::af2cfb30-fe92-49b5-afe5-e517555f238d" providerId="AD" clId="Web-{C8950607-0D02-42E7-A3E1-E898F8C38EDF}"/>
    <pc:docChg chg="modSld">
      <pc:chgData name="LEVER Steven" userId="S::steven.lever_netcompany-intrasoft.com#ext#@eceuropaeu.onmicrosoft.com::af2cfb30-fe92-49b5-afe5-e517555f238d" providerId="AD" clId="Web-{C8950607-0D02-42E7-A3E1-E898F8C38EDF}" dt="2023-04-21T13:06:10.755" v="1" actId="20577"/>
      <pc:docMkLst>
        <pc:docMk/>
      </pc:docMkLst>
      <pc:sldChg chg="modSp">
        <pc:chgData name="LEVER Steven" userId="S::steven.lever_netcompany-intrasoft.com#ext#@eceuropaeu.onmicrosoft.com::af2cfb30-fe92-49b5-afe5-e517555f238d" providerId="AD" clId="Web-{C8950607-0D02-42E7-A3E1-E898F8C38EDF}" dt="2023-04-21T13:06:10.755" v="1" actId="20577"/>
        <pc:sldMkLst>
          <pc:docMk/>
          <pc:sldMk cId="2378566686" sldId="257"/>
        </pc:sldMkLst>
        <pc:spChg chg="mod">
          <ac:chgData name="LEVER Steven" userId="S::steven.lever_netcompany-intrasoft.com#ext#@eceuropaeu.onmicrosoft.com::af2cfb30-fe92-49b5-afe5-e517555f238d" providerId="AD" clId="Web-{C8950607-0D02-42E7-A3E1-E898F8C38EDF}" dt="2023-04-21T13:06:10.755" v="1" actId="20577"/>
          <ac:spMkLst>
            <pc:docMk/>
            <pc:sldMk cId="2378566686" sldId="257"/>
            <ac:spMk id="6" creationId="{7ABA4604-F624-2972-5DEA-525F0D6C450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2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296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946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353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782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B99D0ECDE6B9479A897CB561E3B249" ma:contentTypeVersion="15" ma:contentTypeDescription="Create a new document." ma:contentTypeScope="" ma:versionID="cf7162add46ce87433bd8be290ab6515">
  <xsd:schema xmlns:xsd="http://www.w3.org/2001/XMLSchema" xmlns:xs="http://www.w3.org/2001/XMLSchema" xmlns:p="http://schemas.microsoft.com/office/2006/metadata/properties" xmlns:ns2="97c1ee2c-8d9f-4cc8-8bc1-0ef05972d65f" xmlns:ns3="629aca69-e568-4408-9ad2-aee324182a20" targetNamespace="http://schemas.microsoft.com/office/2006/metadata/properties" ma:root="true" ma:fieldsID="8067390b926bfceef621ddf2c65b4ad9" ns2:_="" ns3:_="">
    <xsd:import namespace="97c1ee2c-8d9f-4cc8-8bc1-0ef05972d65f"/>
    <xsd:import namespace="629aca69-e568-4408-9ad2-aee324182a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1ee2c-8d9f-4cc8-8bc1-0ef05972d6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aca69-e568-4408-9ad2-aee324182a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79</Words>
  <Application>Microsoft Office PowerPoint</Application>
  <PresentationFormat>Widescreen</PresentationFormat>
  <Paragraphs>26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Wingdings</vt:lpstr>
      <vt:lpstr>Open Sans</vt:lpstr>
      <vt:lpstr>Arial</vt:lpstr>
      <vt:lpstr>Calibri</vt:lpstr>
      <vt:lpstr>Office Theme</vt:lpstr>
      <vt:lpstr>PowerPoint Presentation</vt:lpstr>
      <vt:lpstr>Elementos de uma campanha bem-sucedida</vt:lpstr>
      <vt:lpstr>Abordagens à persuasão</vt:lpstr>
      <vt:lpstr>PowerPoint Presentation</vt:lpstr>
      <vt:lpstr>O que outros podem pensar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CUK Zoran</dc:creator>
  <cp:lastModifiedBy>LEVER Steven</cp:lastModifiedBy>
  <cp:revision>34</cp:revision>
  <dcterms:created xsi:type="dcterms:W3CDTF">2023-03-30T13:25:28Z</dcterms:created>
  <dcterms:modified xsi:type="dcterms:W3CDTF">2023-06-04T10:48:18Z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0x010100D6B99D0ECDE6B9479A897CB561E3B249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2023-04-13T08:52:24Z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42df6187-9e83-41ff-88b3-1ede4eb5cf29</vt:lpwstr>
  </property>
  <property fmtid="{D5CDD505-2E9C-101B-9397-08002B2CF9AE}" pid="9" name="MSIP_Label_6bd9ddd1-4d20-43f6-abfa-fc3c07406f94_ContentBits">
    <vt:lpwstr>0</vt:lpwstr>
  </property>
</Properties>
</file>