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4BABD9-4FCC-4BF4-96A6-16040F61706F}" v="25" dt="2023-06-01T12:09:19.704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9A4BABD9-4FCC-4BF4-96A6-16040F61706F}"/>
    <pc:docChg chg="undo custSel modSld addMainMaster modMainMaster">
      <pc:chgData name="LEVER Steven" userId="145c1310-78e0-4db2-831e-c364d1d3267c" providerId="ADAL" clId="{9A4BABD9-4FCC-4BF4-96A6-16040F61706F}" dt="2023-06-01T12:09:56.716" v="735" actId="1076"/>
      <pc:docMkLst>
        <pc:docMk/>
      </pc:docMkLst>
      <pc:sldChg chg="modSp mod">
        <pc:chgData name="LEVER Steven" userId="145c1310-78e0-4db2-831e-c364d1d3267c" providerId="ADAL" clId="{9A4BABD9-4FCC-4BF4-96A6-16040F61706F}" dt="2023-06-01T12:09:56.716" v="735" actId="1076"/>
        <pc:sldMkLst>
          <pc:docMk/>
          <pc:sldMk cId="2378566686" sldId="257"/>
        </pc:sldMkLst>
        <pc:spChg chg="mod">
          <ac:chgData name="LEVER Steven" userId="145c1310-78e0-4db2-831e-c364d1d3267c" providerId="ADAL" clId="{9A4BABD9-4FCC-4BF4-96A6-16040F61706F}" dt="2023-06-01T12:09:56.716" v="735" actId="1076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9A4BABD9-4FCC-4BF4-96A6-16040F61706F}" dt="2023-06-01T09:43:47.698" v="44" actId="1076"/>
          <ac:spMkLst>
            <pc:docMk/>
            <pc:sldMk cId="2378566686" sldId="257"/>
            <ac:spMk id="5" creationId="{7B4CD104-3926-BAE5-3738-57E073479D22}"/>
          </ac:spMkLst>
        </pc:spChg>
      </pc:sldChg>
      <pc:sldChg chg="modSp">
        <pc:chgData name="LEVER Steven" userId="145c1310-78e0-4db2-831e-c364d1d3267c" providerId="ADAL" clId="{9A4BABD9-4FCC-4BF4-96A6-16040F61706F}" dt="2023-06-01T09:47:27.905" v="224" actId="1036"/>
        <pc:sldMkLst>
          <pc:docMk/>
          <pc:sldMk cId="2613964225" sldId="263"/>
        </pc:sldMkLst>
        <pc:picChg chg="mod">
          <ac:chgData name="LEVER Steven" userId="145c1310-78e0-4db2-831e-c364d1d3267c" providerId="ADAL" clId="{9A4BABD9-4FCC-4BF4-96A6-16040F61706F}" dt="2023-06-01T09:47:27.905" v="224" actId="1036"/>
          <ac:picMkLst>
            <pc:docMk/>
            <pc:sldMk cId="2613964225" sldId="263"/>
            <ac:picMk id="1026" creationId="{752E3F52-9638-D3EC-9F42-09083EFD812C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57:55.137" v="596" actId="1076"/>
        <pc:sldMkLst>
          <pc:docMk/>
          <pc:sldMk cId="4044883605" sldId="264"/>
        </pc:sldMkLst>
        <pc:picChg chg="del">
          <ac:chgData name="LEVER Steven" userId="145c1310-78e0-4db2-831e-c364d1d3267c" providerId="ADAL" clId="{9A4BABD9-4FCC-4BF4-96A6-16040F61706F}" dt="2023-06-01T09:51:51.298" v="377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9A4BABD9-4FCC-4BF4-96A6-16040F61706F}" dt="2023-06-01T09:49:10.629" v="232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9A4BABD9-4FCC-4BF4-96A6-16040F61706F}" dt="2023-06-01T09:49:15.653" v="267" actId="1036"/>
          <ac:picMkLst>
            <pc:docMk/>
            <pc:sldMk cId="4044883605" sldId="264"/>
            <ac:picMk id="12" creationId="{C676F8F4-ED80-3A41-C48E-751322224676}"/>
          </ac:picMkLst>
        </pc:picChg>
        <pc:picChg chg="del">
          <ac:chgData name="LEVER Steven" userId="145c1310-78e0-4db2-831e-c364d1d3267c" providerId="ADAL" clId="{9A4BABD9-4FCC-4BF4-96A6-16040F61706F}" dt="2023-06-01T09:57:13.798" v="556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9A4BABD9-4FCC-4BF4-96A6-16040F61706F}" dt="2023-06-01T09:51:58.179" v="405" actId="1036"/>
          <ac:picMkLst>
            <pc:docMk/>
            <pc:sldMk cId="4044883605" sldId="264"/>
            <ac:picMk id="15" creationId="{FC2808AD-07DA-7F28-3563-DF27398B021F}"/>
          </ac:picMkLst>
        </pc:picChg>
        <pc:picChg chg="add mod">
          <ac:chgData name="LEVER Steven" userId="145c1310-78e0-4db2-831e-c364d1d3267c" providerId="ADAL" clId="{9A4BABD9-4FCC-4BF4-96A6-16040F61706F}" dt="2023-06-01T09:57:55.137" v="596" actId="1076"/>
          <ac:picMkLst>
            <pc:docMk/>
            <pc:sldMk cId="4044883605" sldId="264"/>
            <ac:picMk id="17" creationId="{7E700101-9C96-2554-7ADD-6009D3B2BB66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52:26.908" v="459" actId="1035"/>
        <pc:sldMkLst>
          <pc:docMk/>
          <pc:sldMk cId="1371733259" sldId="265"/>
        </pc:sldMkLst>
        <pc:picChg chg="del">
          <ac:chgData name="LEVER Steven" userId="145c1310-78e0-4db2-831e-c364d1d3267c" providerId="ADAL" clId="{9A4BABD9-4FCC-4BF4-96A6-16040F61706F}" dt="2023-06-01T09:52:19.330" v="409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9A4BABD9-4FCC-4BF4-96A6-16040F61706F}" dt="2023-06-01T09:52:26.908" v="459" actId="1035"/>
          <ac:picMkLst>
            <pc:docMk/>
            <pc:sldMk cId="1371733259" sldId="265"/>
            <ac:picMk id="5" creationId="{6537EAF5-E83D-7565-FE6B-E295A4BC62F6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58:43.805" v="645" actId="1037"/>
        <pc:sldMkLst>
          <pc:docMk/>
          <pc:sldMk cId="2034612151" sldId="266"/>
        </pc:sldMkLst>
        <pc:picChg chg="add mod">
          <ac:chgData name="LEVER Steven" userId="145c1310-78e0-4db2-831e-c364d1d3267c" providerId="ADAL" clId="{9A4BABD9-4FCC-4BF4-96A6-16040F61706F}" dt="2023-06-01T09:58:43.805" v="645" actId="1037"/>
          <ac:picMkLst>
            <pc:docMk/>
            <pc:sldMk cId="2034612151" sldId="266"/>
            <ac:picMk id="3" creationId="{5F694DA2-2102-C535-D717-670BC0AC8BC7}"/>
          </ac:picMkLst>
        </pc:picChg>
        <pc:picChg chg="del">
          <ac:chgData name="LEVER Steven" userId="145c1310-78e0-4db2-831e-c364d1d3267c" providerId="ADAL" clId="{9A4BABD9-4FCC-4BF4-96A6-16040F61706F}" dt="2023-06-01T09:58:36.729" v="607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9A4BABD9-4FCC-4BF4-96A6-16040F61706F}" dt="2023-06-01T10:00:39.956" v="678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9A4BABD9-4FCC-4BF4-96A6-16040F61706F}" dt="2023-06-01T10:00:12.157" v="659"/>
          <ac:spMkLst>
            <pc:docMk/>
            <pc:sldMk cId="1108155647" sldId="267"/>
            <ac:spMk id="10" creationId="{44BA98D5-60DF-82C5-8FFE-2680D581D7E4}"/>
          </ac:spMkLst>
        </pc:spChg>
        <pc:picChg chg="del">
          <ac:chgData name="LEVER Steven" userId="145c1310-78e0-4db2-831e-c364d1d3267c" providerId="ADAL" clId="{9A4BABD9-4FCC-4BF4-96A6-16040F61706F}" dt="2023-06-01T10:00:07.450" v="658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9A4BABD9-4FCC-4BF4-96A6-16040F61706F}" dt="2023-06-01T10:00:39.956" v="678" actId="1036"/>
          <ac:picMkLst>
            <pc:docMk/>
            <pc:sldMk cId="1108155647" sldId="267"/>
            <ac:picMk id="11" creationId="{34B6CA6E-E5FE-A9D1-66E0-64AE1D329A31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49:55.623" v="302" actId="1035"/>
        <pc:sldMkLst>
          <pc:docMk/>
          <pc:sldMk cId="1377561517" sldId="268"/>
        </pc:sldMkLst>
        <pc:picChg chg="add mod">
          <ac:chgData name="LEVER Steven" userId="145c1310-78e0-4db2-831e-c364d1d3267c" providerId="ADAL" clId="{9A4BABD9-4FCC-4BF4-96A6-16040F61706F}" dt="2023-06-01T09:49:55.623" v="302" actId="1035"/>
          <ac:picMkLst>
            <pc:docMk/>
            <pc:sldMk cId="1377561517" sldId="268"/>
            <ac:picMk id="3" creationId="{14E841F2-B9BE-DEC5-6FAA-536E935772CE}"/>
          </ac:picMkLst>
        </pc:picChg>
        <pc:picChg chg="del">
          <ac:chgData name="LEVER Steven" userId="145c1310-78e0-4db2-831e-c364d1d3267c" providerId="ADAL" clId="{9A4BABD9-4FCC-4BF4-96A6-16040F61706F}" dt="2023-06-01T09:49:49.765" v="270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9A4BABD9-4FCC-4BF4-96A6-16040F61706F}" dt="2023-06-01T10:01:33.403" v="684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9A4BABD9-4FCC-4BF4-96A6-16040F61706F}" dt="2023-06-01T10:01:22.841" v="680"/>
          <ac:spMkLst>
            <pc:docMk/>
            <pc:sldMk cId="322552093" sldId="269"/>
            <ac:spMk id="10" creationId="{D32C5E29-8D0C-82CC-0598-4B99B4E2DC27}"/>
          </ac:spMkLst>
        </pc:spChg>
        <pc:picChg chg="del">
          <ac:chgData name="LEVER Steven" userId="145c1310-78e0-4db2-831e-c364d1d3267c" providerId="ADAL" clId="{9A4BABD9-4FCC-4BF4-96A6-16040F61706F}" dt="2023-06-01T10:01:18.289" v="679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9A4BABD9-4FCC-4BF4-96A6-16040F61706F}" dt="2023-06-01T10:01:33.403" v="684" actId="14100"/>
          <ac:picMkLst>
            <pc:docMk/>
            <pc:sldMk cId="322552093" sldId="269"/>
            <ac:picMk id="11" creationId="{CEBEA03B-64F3-0338-43AA-5626A1C80F43}"/>
          </ac:picMkLst>
        </pc:picChg>
      </pc:sldChg>
      <pc:sldChg chg="addSp delSp modSp mod">
        <pc:chgData name="LEVER Steven" userId="145c1310-78e0-4db2-831e-c364d1d3267c" providerId="ADAL" clId="{9A4BABD9-4FCC-4BF4-96A6-16040F61706F}" dt="2023-06-01T09:59:29.877" v="657" actId="1076"/>
        <pc:sldMkLst>
          <pc:docMk/>
          <pc:sldMk cId="1941604448" sldId="270"/>
        </pc:sldMkLst>
        <pc:grpChg chg="add del">
          <ac:chgData name="LEVER Steven" userId="145c1310-78e0-4db2-831e-c364d1d3267c" providerId="ADAL" clId="{9A4BABD9-4FCC-4BF4-96A6-16040F61706F}" dt="2023-06-01T09:59:05.211" v="651" actId="478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9A4BABD9-4FCC-4BF4-96A6-16040F61706F}" dt="2023-06-01T09:53:20.987" v="506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9A4BABD9-4FCC-4BF4-96A6-16040F61706F}" dt="2023-06-01T09:50:27.950" v="336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9A4BABD9-4FCC-4BF4-96A6-16040F61706F}" dt="2023-06-01T09:59:07.819" v="652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9A4BABD9-4FCC-4BF4-96A6-16040F61706F}" dt="2023-06-01T09:50:32.202" v="371" actId="1036"/>
          <ac:picMkLst>
            <pc:docMk/>
            <pc:sldMk cId="1941604448" sldId="270"/>
            <ac:picMk id="14" creationId="{6125AE2A-2187-0942-987A-4809D665416A}"/>
          </ac:picMkLst>
        </pc:picChg>
        <pc:picChg chg="add mod">
          <ac:chgData name="LEVER Steven" userId="145c1310-78e0-4db2-831e-c364d1d3267c" providerId="ADAL" clId="{9A4BABD9-4FCC-4BF4-96A6-16040F61706F}" dt="2023-06-01T09:53:37.354" v="546" actId="1035"/>
          <ac:picMkLst>
            <pc:docMk/>
            <pc:sldMk cId="1941604448" sldId="270"/>
            <ac:picMk id="15" creationId="{EF78E2BB-1426-AAF2-EC64-A6699BC48842}"/>
          </ac:picMkLst>
        </pc:picChg>
        <pc:picChg chg="add mod">
          <ac:chgData name="LEVER Steven" userId="145c1310-78e0-4db2-831e-c364d1d3267c" providerId="ADAL" clId="{9A4BABD9-4FCC-4BF4-96A6-16040F61706F}" dt="2023-06-01T09:59:29.877" v="657" actId="1076"/>
          <ac:picMkLst>
            <pc:docMk/>
            <pc:sldMk cId="1941604448" sldId="270"/>
            <ac:picMk id="16" creationId="{9639C814-290D-CE05-73FF-73020B24F020}"/>
          </ac:picMkLst>
        </pc:picChg>
      </pc:sldChg>
      <pc:sldChg chg="addSp delSp modSp mod delAnim modAnim">
        <pc:chgData name="LEVER Steven" userId="145c1310-78e0-4db2-831e-c364d1d3267c" providerId="ADAL" clId="{9A4BABD9-4FCC-4BF4-96A6-16040F61706F}" dt="2023-06-01T10:03:19.879" v="730" actId="1035"/>
        <pc:sldMkLst>
          <pc:docMk/>
          <pc:sldMk cId="968963885" sldId="271"/>
        </pc:sldMkLst>
        <pc:spChg chg="add del mod">
          <ac:chgData name="LEVER Steven" userId="145c1310-78e0-4db2-831e-c364d1d3267c" providerId="ADAL" clId="{9A4BABD9-4FCC-4BF4-96A6-16040F61706F}" dt="2023-06-01T10:02:38.488" v="686"/>
          <ac:spMkLst>
            <pc:docMk/>
            <pc:sldMk cId="968963885" sldId="271"/>
            <ac:spMk id="10" creationId="{04D99A6D-2FE3-B7B0-59B9-11B4C12F2B36}"/>
          </ac:spMkLst>
        </pc:spChg>
        <pc:picChg chg="del">
          <ac:chgData name="LEVER Steven" userId="145c1310-78e0-4db2-831e-c364d1d3267c" providerId="ADAL" clId="{9A4BABD9-4FCC-4BF4-96A6-16040F61706F}" dt="2023-06-01T10:02:33.927" v="685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9A4BABD9-4FCC-4BF4-96A6-16040F61706F}" dt="2023-06-01T10:03:19.879" v="730" actId="1035"/>
          <ac:picMkLst>
            <pc:docMk/>
            <pc:sldMk cId="968963885" sldId="271"/>
            <ac:picMk id="11" creationId="{B9F52F74-AEC7-E79B-2F83-C1E69A586FC0}"/>
          </ac:picMkLst>
        </pc:picChg>
      </pc:sldChg>
      <pc:sldMasterChg chg="addSldLayout modSldLayout">
        <pc:chgData name="LEVER Steven" userId="145c1310-78e0-4db2-831e-c364d1d3267c" providerId="ADAL" clId="{9A4BABD9-4FCC-4BF4-96A6-16040F61706F}" dt="2023-06-01T12:09:19.704" v="73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9A4BABD9-4FCC-4BF4-96A6-16040F61706F}" dt="2023-06-01T09:45:44.684" v="107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9A4BABD9-4FCC-4BF4-96A6-16040F61706F}" dt="2023-06-01T09:45:44.684" v="107" actId="1035"/>
            <ac:picMkLst>
              <pc:docMk/>
              <pc:sldMasterMk cId="2651415450" sldId="2147483648"/>
              <pc:sldLayoutMk cId="2136466648" sldId="2147483660"/>
              <ac:picMk id="5" creationId="{26C59BB1-BBE0-A4A2-37E1-F748DA9260A4}"/>
            </ac:picMkLst>
          </pc:picChg>
          <pc:picChg chg="del">
            <ac:chgData name="LEVER Steven" userId="145c1310-78e0-4db2-831e-c364d1d3267c" providerId="ADAL" clId="{9A4BABD9-4FCC-4BF4-96A6-16040F61706F}" dt="2023-06-01T09:45:36.846" v="52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9A4BABD9-4FCC-4BF4-96A6-16040F61706F}" dt="2023-06-01T09:46:59.169" v="162" actId="1035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9A4BABD9-4FCC-4BF4-96A6-16040F61706F}" dt="2023-06-01T09:46:59.169" v="162" actId="1035"/>
            <ac:picMkLst>
              <pc:docMk/>
              <pc:sldMasterMk cId="2651415450" sldId="2147483648"/>
              <pc:sldLayoutMk cId="3859348747" sldId="2147483661"/>
              <ac:picMk id="4" creationId="{113BC96C-A9A2-B4AC-A564-EC06B88E5E42}"/>
            </ac:picMkLst>
          </pc:picChg>
          <pc:picChg chg="del">
            <ac:chgData name="LEVER Steven" userId="145c1310-78e0-4db2-831e-c364d1d3267c" providerId="ADAL" clId="{9A4BABD9-4FCC-4BF4-96A6-16040F61706F}" dt="2023-06-01T09:46:52.279" v="150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9A4BABD9-4FCC-4BF4-96A6-16040F61706F}" dt="2023-06-01T09:47:16.516" v="218" actId="1035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9A4BABD9-4FCC-4BF4-96A6-16040F61706F}" dt="2023-06-01T09:47:16.516" v="218" actId="1035"/>
            <ac:picMkLst>
              <pc:docMk/>
              <pc:sldMasterMk cId="2651415450" sldId="2147483648"/>
              <pc:sldLayoutMk cId="4206117479" sldId="2147483663"/>
              <ac:picMk id="4" creationId="{8DC61D97-8B44-87D0-4730-71155FC3DF34}"/>
            </ac:picMkLst>
          </pc:picChg>
          <pc:picChg chg="del">
            <ac:chgData name="LEVER Steven" userId="145c1310-78e0-4db2-831e-c364d1d3267c" providerId="ADAL" clId="{9A4BABD9-4FCC-4BF4-96A6-16040F61706F}" dt="2023-06-01T09:47:11.791" v="192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9A4BABD9-4FCC-4BF4-96A6-16040F61706F}" dt="2023-06-01T12:09:19.704" v="734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9A4BABD9-4FCC-4BF4-96A6-16040F61706F}" dt="2023-06-01T09:46:29.354" v="111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9A4BABD9-4FCC-4BF4-96A6-16040F61706F}" dt="2023-06-01T09:46:41.124" v="149" actId="1036"/>
            <ac:picMkLst>
              <pc:docMk/>
              <pc:sldMasterMk cId="2651415450" sldId="2147483648"/>
              <pc:sldLayoutMk cId="2945591852" sldId="2147483664"/>
              <ac:picMk id="5" creationId="{118ACA34-87C6-BB97-C169-A6BB5C2D985A}"/>
            </ac:picMkLst>
          </pc:picChg>
          <pc:picChg chg="add del mod">
            <ac:chgData name="LEVER Steven" userId="145c1310-78e0-4db2-831e-c364d1d3267c" providerId="ADAL" clId="{9A4BABD9-4FCC-4BF4-96A6-16040F61706F}" dt="2023-06-01T12:09:19.704" v="734"/>
            <ac:picMkLst>
              <pc:docMk/>
              <pc:sldMasterMk cId="2651415450" sldId="2147483648"/>
              <pc:sldLayoutMk cId="2945591852" sldId="2147483664"/>
              <ac:picMk id="7" creationId="{B3AEB97F-8E4D-0A0A-7A15-787A733C0F7E}"/>
            </ac:picMkLst>
          </pc:picChg>
        </pc:sldLayoutChg>
        <pc:sldLayoutChg chg="new mod">
          <pc:chgData name="LEVER Steven" userId="145c1310-78e0-4db2-831e-c364d1d3267c" providerId="ADAL" clId="{9A4BABD9-4FCC-4BF4-96A6-16040F61706F}" dt="2023-06-01T09:44:53.362" v="45" actId="11236"/>
          <pc:sldLayoutMkLst>
            <pc:docMk/>
            <pc:sldMasterMk cId="2651415450" sldId="2147483648"/>
            <pc:sldLayoutMk cId="2448287451" sldId="2147483668"/>
          </pc:sldLayoutMkLst>
        </pc:sldLayoutChg>
      </pc:sldMasterChg>
      <pc:sldMasterChg chg="new mod addSldLayout">
        <pc:chgData name="LEVER Steven" userId="145c1310-78e0-4db2-831e-c364d1d3267c" providerId="ADAL" clId="{9A4BABD9-4FCC-4BF4-96A6-16040F61706F}" dt="2023-06-01T09:45:00.559" v="46" actId="6938"/>
        <pc:sldMasterMkLst>
          <pc:docMk/>
          <pc:sldMasterMk cId="38643372" sldId="2147483669"/>
        </pc:sldMasterMkLst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2391780236" sldId="2147483670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599978833" sldId="2147483671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2463933487" sldId="2147483672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015225053" sldId="2147483673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191826774" sldId="2147483674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563030617" sldId="2147483675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2136631255" sldId="2147483676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946570153" sldId="2147483677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398945287" sldId="2147483678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389808491" sldId="2147483679"/>
          </pc:sldLayoutMkLst>
        </pc:sldLayoutChg>
        <pc:sldLayoutChg chg="new replId">
          <pc:chgData name="LEVER Steven" userId="145c1310-78e0-4db2-831e-c364d1d3267c" providerId="ADAL" clId="{9A4BABD9-4FCC-4BF4-96A6-16040F61706F}" dt="2023-06-01T09:45:00.559" v="46" actId="6938"/>
          <pc:sldLayoutMkLst>
            <pc:docMk/>
            <pc:sldMasterMk cId="38643372" sldId="2147483669"/>
            <pc:sldLayoutMk cId="1043646468" sldId="2147483680"/>
          </pc:sldLayoutMkLst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215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Open Sans</vt:lpstr>
      <vt:lpstr>Calibri</vt:lpstr>
      <vt:lpstr>Trebuchet MS</vt:lpstr>
      <vt:lpstr>Wingdings</vt:lpstr>
      <vt:lpstr>Calibri Light</vt:lpstr>
      <vt:lpstr>Arial</vt:lpstr>
      <vt:lpstr>Office Theme</vt:lpstr>
      <vt:lpstr>Custom Design</vt:lpstr>
      <vt:lpstr>ДЕМОКРАЦИЯТА В ЕС В ДЕЙСТВИЕ  Изразете мнението си чрез  Европейската гражданска инициатива</vt:lpstr>
      <vt:lpstr>Два типа демокрация</vt:lpstr>
      <vt:lpstr>Трите основни институции на ЕС</vt:lpstr>
      <vt:lpstr>Европейската комисия</vt:lpstr>
      <vt:lpstr>Съветът на Европейския съюз</vt:lpstr>
      <vt:lpstr>PowerPoint Presentation</vt:lpstr>
      <vt:lpstr>Европейският парламент</vt:lpstr>
      <vt:lpstr>PowerPoint Presentation</vt:lpstr>
      <vt:lpstr>Как се създават законите…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2023-06-01T12:10:08Z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