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B65731-56DD-E980-EA9E-12081A7F9B8D}" name="MUNGIU PATRASCU Adriana-Nicoleta (SG)" initials="M(" userId="S::adriana-nicoleta.mungiu-patrascu@ec.europa.eu::5379f007-3537-4f8f-8e60-732e024de8d4" providerId="AD"/>
</p188:authorLst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AB28BE-5962-4585-A3B3-80EA2356CD73}" v="3" dt="2023-05-24T08:51:00.413"/>
  </p1510:revLst>
</p1510:revInfo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UNGIU PATRASCU Adriana-Nicoleta (SG)" userId="S::adriana-nicoleta.mungiu-patrascu@ec.europa.eu::5379f007-3537-4f8f-8e60-732e024de8d4" providerId="AD" clId="Web-{1BC1A7CD-6DBA-91E7-42B5-2B56B0527E95}"/>
    <pc:docChg chg="mod">
      <pc:chgData name="MUNGIU PATRASCU Adriana-Nicoleta (SG)" userId="S::adriana-nicoleta.mungiu-patrascu@ec.europa.eu::5379f007-3537-4f8f-8e60-732e024de8d4" providerId="AD" clId="Web-{1BC1A7CD-6DBA-91E7-42B5-2B56B0527E95}" dt="2023-04-13T08:52:24.611" v="0" actId="33475"/>
      <pc:docMkLst>
        <pc:docMk/>
      </pc:docMkLst>
    </pc:docChg>
  </pc:docChgLst>
  <pc:docChgLst>
    <pc:chgData name="LEVER Steven" userId="S::steven.lever_netcompany-intrasoft.com#ext#@eceuropaeu.onmicrosoft.com::af2cfb30-fe92-49b5-afe5-e517555f238d" providerId="AD" clId="Web-{C8950607-0D02-42E7-A3E1-E898F8C38EDF}"/>
    <pc:docChg chg="modSld">
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<pc:docMkLst>
        <pc:docMk/>
      </pc:docMkLst>
      <pc:sldChg chg="modSp">
        <pc:chgData name="LEVER Steven" userId="S::steven.lever_netcompany-intrasoft.com#ext#@eceuropaeu.onmicrosoft.com::af2cfb30-fe92-49b5-afe5-e517555f238d" providerId="AD" clId="Web-{C8950607-0D02-42E7-A3E1-E898F8C38EDF}" dt="2023-04-21T13:06:10.755" v="1" actId="20577"/>
        <pc:sldMkLst>
          <pc:docMk/>
          <pc:sldMk cId="2378566686" sldId="257"/>
        </pc:sldMkLst>
        <pc:spChg chg="mod">
          <ac:chgData name="LEVER Steven" userId="S::steven.lever_netcompany-intrasoft.com#ext#@eceuropaeu.onmicrosoft.com::af2cfb30-fe92-49b5-afe5-e517555f238d" providerId="AD" clId="Web-{C8950607-0D02-42E7-A3E1-E898F8C38EDF}" dt="2023-04-21T13:06:10.755" v="1" actId="20577"/>
          <ac:spMkLst>
            <pc:docMk/>
            <pc:sldMk cId="2378566686" sldId="257"/>
            <ac:spMk id="6" creationId="{7ABA4604-F624-2972-5DEA-525F0D6C450F}"/>
          </ac:spMkLst>
        </pc:spChg>
      </pc:sldChg>
    </pc:docChg>
  </pc:docChgLst>
  <pc:docChgLst>
    <pc:chgData name="MUNGIU PATRASCU Adriana-Nicoleta (SG)" userId="S::adriana-nicoleta.mungiu-patrascu@ec.europa.eu::5379f007-3537-4f8f-8e60-732e024de8d4" providerId="AD" clId="Web-{037B20C7-C233-3882-3313-1A107CBC9DD6}"/>
    <pc:docChg chg="mod modSld">
      <pc:chgData name="MUNGIU PATRASCU Adriana-Nicoleta (SG)" userId="S::adriana-nicoleta.mungiu-patrascu@ec.europa.eu::5379f007-3537-4f8f-8e60-732e024de8d4" providerId="AD" clId="Web-{037B20C7-C233-3882-3313-1A107CBC9DD6}" dt="2023-04-14T16:51:57.920" v="4"/>
      <pc:docMkLst>
        <pc:docMk/>
      </pc:docMkLst>
      <pc:sldChg chg="modSp addCm">
        <pc:chgData name="MUNGIU PATRASCU Adriana-Nicoleta (SG)" userId="S::adriana-nicoleta.mungiu-patrascu@ec.europa.eu::5379f007-3537-4f8f-8e60-732e024de8d4" providerId="AD" clId="Web-{037B20C7-C233-3882-3313-1A107CBC9DD6}" dt="2023-04-14T16:51:57.920" v="4"/>
        <pc:sldMkLst>
          <pc:docMk/>
          <pc:sldMk cId="2378566686" sldId="257"/>
        </pc:sldMkLst>
        <pc:spChg chg="mod">
          <ac:chgData name="MUNGIU PATRASCU Adriana-Nicoleta (SG)" userId="S::adriana-nicoleta.mungiu-patrascu@ec.europa.eu::5379f007-3537-4f8f-8e60-732e024de8d4" providerId="AD" clId="Web-{037B20C7-C233-3882-3313-1A107CBC9DD6}" dt="2023-04-14T16:51:47.045" v="2" actId="1076"/>
          <ac:spMkLst>
            <pc:docMk/>
            <pc:sldMk cId="2378566686" sldId="257"/>
            <ac:spMk id="5" creationId="{7B4CD104-3926-BAE5-3738-57E073479D2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MUNGIU PATRASCU Adriana-Nicoleta (SG)" userId="S::adriana-nicoleta.mungiu-patrascu@ec.europa.eu::5379f007-3537-4f8f-8e60-732e024de8d4" providerId="AD" clId="Web-{037B20C7-C233-3882-3313-1A107CBC9DD6}" dt="2023-04-14T16:51:57.920" v="4"/>
              <pc2:cmMkLst xmlns:pc2="http://schemas.microsoft.com/office/powerpoint/2019/9/main/command">
                <pc:docMk/>
                <pc:sldMk cId="2378566686" sldId="257"/>
                <pc2:cmMk id="{108E88D8-A710-4FF5-84D5-AA8271070CD5}"/>
              </pc2:cmMkLst>
            </pc226:cmChg>
          </p:ext>
        </pc:extLst>
      </pc:sldChg>
    </pc:docChg>
  </pc:docChgLst>
  <pc:docChgLst>
    <pc:chgData name="Steven LEVER" userId="145c1310-78e0-4db2-831e-c364d1d3267c" providerId="ADAL" clId="{8BA09B32-287D-46ED-B4D0-C8F742387900}"/>
    <pc:docChg chg="modSld">
      <pc:chgData name="Steven LEVER" userId="145c1310-78e0-4db2-831e-c364d1d3267c" providerId="ADAL" clId="{8BA09B32-287D-46ED-B4D0-C8F742387900}" dt="2023-05-24T08:36:36.380" v="63" actId="1038"/>
      <pc:docMkLst>
        <pc:docMk/>
      </pc:docMkLst>
      <pc:sldChg chg="modSp mod">
        <pc:chgData name="Steven LEVER" userId="145c1310-78e0-4db2-831e-c364d1d3267c" providerId="ADAL" clId="{8BA09B32-287D-46ED-B4D0-C8F742387900}" dt="2023-05-24T08:36:36.380" v="63" actId="1038"/>
        <pc:sldMkLst>
          <pc:docMk/>
          <pc:sldMk cId="2378566686" sldId="257"/>
        </pc:sldMkLst>
        <pc:spChg chg="mod">
          <ac:chgData name="Steven LEVER" userId="145c1310-78e0-4db2-831e-c364d1d3267c" providerId="ADAL" clId="{8BA09B32-287D-46ED-B4D0-C8F742387900}" dt="2023-05-24T08:35:53.322" v="8" actId="1038"/>
          <ac:spMkLst>
            <pc:docMk/>
            <pc:sldMk cId="2378566686" sldId="257"/>
            <ac:spMk id="5" creationId="{7B4CD104-3926-BAE5-3738-57E073479D22}"/>
          </ac:spMkLst>
        </pc:spChg>
        <pc:spChg chg="mod">
          <ac:chgData name="Steven LEVER" userId="145c1310-78e0-4db2-831e-c364d1d3267c" providerId="ADAL" clId="{8BA09B32-287D-46ED-B4D0-C8F742387900}" dt="2023-05-24T08:36:36.380" v="63" actId="1038"/>
          <ac:spMkLst>
            <pc:docMk/>
            <pc:sldMk cId="2378566686" sldId="257"/>
            <ac:spMk id="6" creationId="{7ABA4604-F624-2972-5DEA-525F0D6C450F}"/>
          </ac:spMkLst>
        </pc:spChg>
      </pc:sldChg>
    </pc:docChg>
  </pc:docChgLst>
  <pc:docChgLst>
    <pc:chgData name="LEVER Steven" userId="S::steven.lever_netcompany-intrasoft.com#ext#@eceuropaeu.onmicrosoft.com::af2cfb30-fe92-49b5-afe5-e517555f238d" providerId="AD" clId="Web-{15AB28BE-5962-4585-A3B3-80EA2356CD73}"/>
    <pc:docChg chg="modSld">
      <pc:chgData name="LEVER Steven" userId="S::steven.lever_netcompany-intrasoft.com#ext#@eceuropaeu.onmicrosoft.com::af2cfb30-fe92-49b5-afe5-e517555f238d" providerId="AD" clId="Web-{15AB28BE-5962-4585-A3B3-80EA2356CD73}" dt="2023-05-24T08:51:00.413" v="2" actId="1076"/>
      <pc:docMkLst>
        <pc:docMk/>
      </pc:docMkLst>
      <pc:sldChg chg="modSp">
        <pc:chgData name="LEVER Steven" userId="S::steven.lever_netcompany-intrasoft.com#ext#@eceuropaeu.onmicrosoft.com::af2cfb30-fe92-49b5-afe5-e517555f238d" providerId="AD" clId="Web-{15AB28BE-5962-4585-A3B3-80EA2356CD73}" dt="2023-05-24T08:51:00.413" v="2" actId="1076"/>
        <pc:sldMkLst>
          <pc:docMk/>
          <pc:sldMk cId="2378566686" sldId="257"/>
        </pc:sldMkLst>
        <pc:spChg chg="mod">
          <ac:chgData name="LEVER Steven" userId="S::steven.lever_netcompany-intrasoft.com#ext#@eceuropaeu.onmicrosoft.com::af2cfb30-fe92-49b5-afe5-e517555f238d" providerId="AD" clId="Web-{15AB28BE-5962-4585-A3B3-80EA2356CD73}" dt="2023-05-24T08:51:00.413" v="2" actId="1076"/>
          <ac:spMkLst>
            <pc:docMk/>
            <pc:sldMk cId="2378566686" sldId="257"/>
            <ac:spMk id="5" creationId="{7B4CD104-3926-BAE5-3738-57E073479D22}"/>
          </ac:spMkLst>
        </pc:spChg>
        <pc:spChg chg="mod">
          <ac:chgData name="LEVER Steven" userId="S::steven.lever_netcompany-intrasoft.com#ext#@eceuropaeu.onmicrosoft.com::af2cfb30-fe92-49b5-afe5-e517555f238d" providerId="AD" clId="Web-{15AB28BE-5962-4585-A3B3-80EA2356CD73}" dt="2023-05-24T08:50:48.788" v="1" actId="1076"/>
          <ac:spMkLst>
            <pc:docMk/>
            <pc:sldMk cId="2378566686" sldId="257"/>
            <ac:spMk id="6" creationId="{7ABA4604-F624-2972-5DEA-525F0D6C450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42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296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946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3533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B26C6CE-5A45-474B-9A3D-F200DC81624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378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75</Words>
  <Application>Microsoft Office PowerPoint</Application>
  <PresentationFormat>Widescreen</PresentationFormat>
  <Paragraphs>26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LA DEMOCRACIA DE LA UE EN ACCIÓN  Expresar tu opinión con la Iniciativa Ciudadana Europea</vt:lpstr>
      <vt:lpstr>Elementos de una buena campaña</vt:lpstr>
      <vt:lpstr>Enfoques argumentativos</vt:lpstr>
      <vt:lpstr>PowerPoint Presentation</vt:lpstr>
      <vt:lpstr>¿Qué podrían pensar otras personas?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CUK Zoran</dc:creator>
  <cp:lastModifiedBy>Steven LEVER</cp:lastModifiedBy>
  <cp:revision>40</cp:revision>
  <dcterms:created xsi:type="dcterms:W3CDTF">2023-03-30T13:25:28Z</dcterms:created>
  <dcterms:modified xsi:type="dcterms:W3CDTF">2023-05-24T08:51:01Z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0x010100D6B99D0ECDE6B9479A897CB561E3B249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2023-04-13T08:52:24Z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42df6187-9e83-41ff-88b3-1ede4eb5cf29</vt:lpwstr>
  </property>
  <property fmtid="{D5CDD505-2E9C-101B-9397-08002B2CF9AE}" pid="9" name="MSIP_Label_6bd9ddd1-4d20-43f6-abfa-fc3c07406f94_ContentBits">
    <vt:lpwstr>0</vt:lpwstr>
  </property>
</Properties>
</file>