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BA3E540A-97CD-4F6A-9F48-0B68C2792D13}"/>
    <pc:docChg chg="modSld">
      <pc:chgData name="LEVER Steven" userId="145c1310-78e0-4db2-831e-c364d1d3267c" providerId="ADAL" clId="{BA3E540A-97CD-4F6A-9F48-0B68C2792D13}" dt="2023-05-09T14:11:34.466" v="31" actId="20577"/>
      <pc:docMkLst>
        <pc:docMk/>
      </pc:docMkLst>
      <pc:sldChg chg="modSp mod">
        <pc:chgData name="LEVER Steven" userId="145c1310-78e0-4db2-831e-c364d1d3267c" providerId="ADAL" clId="{BA3E540A-97CD-4F6A-9F48-0B68C2792D13}" dt="2023-05-09T14:11:34.466" v="31" actId="20577"/>
        <pc:sldMkLst>
          <pc:docMk/>
          <pc:sldMk cId="1941604448" sldId="270"/>
        </pc:sldMkLst>
        <pc:spChg chg="mod">
          <ac:chgData name="LEVER Steven" userId="145c1310-78e0-4db2-831e-c364d1d3267c" providerId="ADAL" clId="{BA3E540A-97CD-4F6A-9F48-0B68C2792D13}" dt="2023-05-09T14:11:34.466" v="31" actId="20577"/>
          <ac:spMkLst>
            <pc:docMk/>
            <pc:sldMk cId="1941604448" sldId="270"/>
            <ac:spMk id="9" creationId="{DD957B82-0A39-0F11-7206-49AA0F5A5B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209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Open Sans</vt:lpstr>
      <vt:lpstr>Calibri</vt:lpstr>
      <vt:lpstr>Trebuchet MS</vt:lpstr>
      <vt:lpstr>Wingdings</vt:lpstr>
      <vt:lpstr>Office Theme</vt:lpstr>
      <vt:lpstr>EU DEMOCRACY IN ACTION  Have Your Say with the  European Citizens' Initiative</vt:lpstr>
      <vt:lpstr>Two Types of Democracy</vt:lpstr>
      <vt:lpstr>The Three Main EU Institutions</vt:lpstr>
      <vt:lpstr>The European Commission</vt:lpstr>
      <vt:lpstr>The Council of the European Union</vt:lpstr>
      <vt:lpstr>PowerPoint Presentation</vt:lpstr>
      <vt:lpstr>The European Parliament</vt:lpstr>
      <vt:lpstr>PowerPoint Presentation</vt:lpstr>
      <vt:lpstr>How laws are made…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2023-05-09T14:11:44Z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