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B65731-56DD-E980-EA9E-12081A7F9B8D}" name="MUNGIU PATRASCU Adriana-Nicoleta (SG)" initials="M(" userId="S::adriana-nicoleta.mungiu-patrascu@ec.europa.eu::5379f007-3537-4f8f-8e60-732e024de8d4" providerId="AD"/>
</p188:authorLst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B4F0A6-CCCD-4EF7-870F-85ABB9EF2D9C}" v="19" dt="2023-05-24T19:05:04.605"/>
  </p1510:revLst>
</p1510:revInfo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Master" Target="slideMasters/slideMaster1.xml"/><Relationship Id="rId21" Type="http://schemas.openxmlformats.org/officeDocument/2006/relationships/font" Target="fonts/font7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0.fntdata"/><Relationship Id="rId32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5.fntdata"/><Relationship Id="rId31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VER Steven" userId="145c1310-78e0-4db2-831e-c364d1d3267c" providerId="ADAL" clId="{17E9BC07-FFB2-45EB-A9AE-35F434FE0ADB}"/>
    <pc:docChg chg="modSld sldOrd">
      <pc:chgData name="LEVER Steven" userId="145c1310-78e0-4db2-831e-c364d1d3267c" providerId="ADAL" clId="{17E9BC07-FFB2-45EB-A9AE-35F434FE0ADB}" dt="2023-05-25T11:52:24.067" v="1"/>
      <pc:docMkLst>
        <pc:docMk/>
      </pc:docMkLst>
      <pc:sldChg chg="ord">
        <pc:chgData name="LEVER Steven" userId="145c1310-78e0-4db2-831e-c364d1d3267c" providerId="ADAL" clId="{17E9BC07-FFB2-45EB-A9AE-35F434FE0ADB}" dt="2023-05-25T11:52:24.067" v="1"/>
        <pc:sldMkLst>
          <pc:docMk/>
          <pc:sldMk cId="4044883605" sldId="264"/>
        </pc:sldMkLst>
      </pc:sldChg>
    </pc:docChg>
  </pc:docChgLst>
  <pc:docChgLst>
    <pc:chgData name="MUNGIU PATRASCU Adriana-Nicoleta (SG)" userId="S::adriana-nicoleta.mungiu-patrascu@ec.europa.eu::5379f007-3537-4f8f-8e60-732e024de8d4" providerId="AD" clId="Web-{A51F966C-A80E-A08B-E6BE-0D4A79509FF0}"/>
    <pc:docChg chg="mod">
      <pc:chgData name="MUNGIU PATRASCU Adriana-Nicoleta (SG)" userId="S::adriana-nicoleta.mungiu-patrascu@ec.europa.eu::5379f007-3537-4f8f-8e60-732e024de8d4" providerId="AD" clId="Web-{A51F966C-A80E-A08B-E6BE-0D4A79509FF0}" dt="2023-04-13T08:51:27.151" v="0" actId="33475"/>
      <pc:docMkLst>
        <pc:docMk/>
      </pc:docMkLst>
    </pc:docChg>
  </pc:docChgLst>
  <pc:docChgLst>
    <pc:chgData name="Steven LEVER" userId="145c1310-78e0-4db2-831e-c364d1d3267c" providerId="ADAL" clId="{FAB4F0A6-CCCD-4EF7-870F-85ABB9EF2D9C}"/>
    <pc:docChg chg="undo custSel addSld delSld modSld modMainMaster">
      <pc:chgData name="Steven LEVER" userId="145c1310-78e0-4db2-831e-c364d1d3267c" providerId="ADAL" clId="{FAB4F0A6-CCCD-4EF7-870F-85ABB9EF2D9C}" dt="2023-05-24T19:05:44.289" v="737" actId="1035"/>
      <pc:docMkLst>
        <pc:docMk/>
      </pc:docMkLst>
      <pc:sldChg chg="modSp mod">
        <pc:chgData name="Steven LEVER" userId="145c1310-78e0-4db2-831e-c364d1d3267c" providerId="ADAL" clId="{FAB4F0A6-CCCD-4EF7-870F-85ABB9EF2D9C}" dt="2023-05-24T18:46:24.208" v="17" actId="1037"/>
        <pc:sldMkLst>
          <pc:docMk/>
          <pc:sldMk cId="2378566686" sldId="257"/>
        </pc:sldMkLst>
        <pc:spChg chg="mod">
          <ac:chgData name="Steven LEVER" userId="145c1310-78e0-4db2-831e-c364d1d3267c" providerId="ADAL" clId="{FAB4F0A6-CCCD-4EF7-870F-85ABB9EF2D9C}" dt="2023-05-24T18:46:24.208" v="17" actId="1037"/>
          <ac:spMkLst>
            <pc:docMk/>
            <pc:sldMk cId="2378566686" sldId="257"/>
            <ac:spMk id="5" creationId="{7B4CD104-3926-BAE5-3738-57E073479D22}"/>
          </ac:spMkLst>
        </pc:spChg>
      </pc:sldChg>
      <pc:sldChg chg="addSp delSp modSp mod">
        <pc:chgData name="Steven LEVER" userId="145c1310-78e0-4db2-831e-c364d1d3267c" providerId="ADAL" clId="{FAB4F0A6-CCCD-4EF7-870F-85ABB9EF2D9C}" dt="2023-05-24T19:01:22.961" v="661" actId="1036"/>
        <pc:sldMkLst>
          <pc:docMk/>
          <pc:sldMk cId="4044883605" sldId="264"/>
        </pc:sldMkLst>
        <pc:spChg chg="mod">
          <ac:chgData name="Steven LEVER" userId="145c1310-78e0-4db2-831e-c364d1d3267c" providerId="ADAL" clId="{FAB4F0A6-CCCD-4EF7-870F-85ABB9EF2D9C}" dt="2023-05-24T18:56:30.536" v="586" actId="962"/>
          <ac:spMkLst>
            <pc:docMk/>
            <pc:sldMk cId="4044883605" sldId="264"/>
            <ac:spMk id="3" creationId="{171B0444-1220-B172-1C8C-B17AA22D0935}"/>
          </ac:spMkLst>
        </pc:spChg>
        <pc:picChg chg="del">
          <ac:chgData name="Steven LEVER" userId="145c1310-78e0-4db2-831e-c364d1d3267c" providerId="ADAL" clId="{FAB4F0A6-CCCD-4EF7-870F-85ABB9EF2D9C}" dt="2023-05-24T18:54:12.013" v="377" actId="478"/>
          <ac:picMkLst>
            <pc:docMk/>
            <pc:sldMk cId="4044883605" sldId="264"/>
            <ac:picMk id="7" creationId="{546531F9-303F-770B-B37F-CBA9BE0F7EFF}"/>
          </ac:picMkLst>
        </pc:picChg>
        <pc:picChg chg="del">
          <ac:chgData name="Steven LEVER" userId="145c1310-78e0-4db2-831e-c364d1d3267c" providerId="ADAL" clId="{FAB4F0A6-CCCD-4EF7-870F-85ABB9EF2D9C}" dt="2023-05-24T18:50:31.491" v="210" actId="478"/>
          <ac:picMkLst>
            <pc:docMk/>
            <pc:sldMk cId="4044883605" sldId="264"/>
            <ac:picMk id="11" creationId="{FBA9C151-FB80-3C01-6490-8DF20A18EE6D}"/>
          </ac:picMkLst>
        </pc:picChg>
        <pc:picChg chg="add mod">
          <ac:chgData name="Steven LEVER" userId="145c1310-78e0-4db2-831e-c364d1d3267c" providerId="ADAL" clId="{FAB4F0A6-CCCD-4EF7-870F-85ABB9EF2D9C}" dt="2023-05-24T18:50:37.092" v="248" actId="1036"/>
          <ac:picMkLst>
            <pc:docMk/>
            <pc:sldMk cId="4044883605" sldId="264"/>
            <ac:picMk id="12" creationId="{DECACE35-2810-A137-6E0D-BA7C916958EA}"/>
          </ac:picMkLst>
        </pc:picChg>
        <pc:picChg chg="del">
          <ac:chgData name="Steven LEVER" userId="145c1310-78e0-4db2-831e-c364d1d3267c" providerId="ADAL" clId="{FAB4F0A6-CCCD-4EF7-870F-85ABB9EF2D9C}" dt="2023-05-24T18:57:57.231" v="606" actId="478"/>
          <ac:picMkLst>
            <pc:docMk/>
            <pc:sldMk cId="4044883605" sldId="264"/>
            <ac:picMk id="13" creationId="{FE3AC38F-662C-EC09-BAB8-D21929333BBD}"/>
          </ac:picMkLst>
        </pc:picChg>
        <pc:picChg chg="add mod">
          <ac:chgData name="Steven LEVER" userId="145c1310-78e0-4db2-831e-c364d1d3267c" providerId="ADAL" clId="{FAB4F0A6-CCCD-4EF7-870F-85ABB9EF2D9C}" dt="2023-05-24T18:54:19.755" v="451" actId="1038"/>
          <ac:picMkLst>
            <pc:docMk/>
            <pc:sldMk cId="4044883605" sldId="264"/>
            <ac:picMk id="15" creationId="{7C1E81F1-FF26-23CC-DE01-36735C6481B9}"/>
          </ac:picMkLst>
        </pc:picChg>
        <pc:picChg chg="add del mod">
          <ac:chgData name="Steven LEVER" userId="145c1310-78e0-4db2-831e-c364d1d3267c" providerId="ADAL" clId="{FAB4F0A6-CCCD-4EF7-870F-85ABB9EF2D9C}" dt="2023-05-24T18:57:15.649" v="598" actId="478"/>
          <ac:picMkLst>
            <pc:docMk/>
            <pc:sldMk cId="4044883605" sldId="264"/>
            <ac:picMk id="17" creationId="{958C5D7F-043E-CF1A-E1A1-F0189521E9D0}"/>
          </ac:picMkLst>
        </pc:picChg>
        <pc:picChg chg="add mod">
          <ac:chgData name="Steven LEVER" userId="145c1310-78e0-4db2-831e-c364d1d3267c" providerId="ADAL" clId="{FAB4F0A6-CCCD-4EF7-870F-85ABB9EF2D9C}" dt="2023-05-24T19:01:22.961" v="661" actId="1036"/>
          <ac:picMkLst>
            <pc:docMk/>
            <pc:sldMk cId="4044883605" sldId="264"/>
            <ac:picMk id="19" creationId="{476DCF75-16B3-7622-4F58-6F9CD20915B0}"/>
          </ac:picMkLst>
        </pc:picChg>
      </pc:sldChg>
      <pc:sldChg chg="addSp delSp modSp mod">
        <pc:chgData name="Steven LEVER" userId="145c1310-78e0-4db2-831e-c364d1d3267c" providerId="ADAL" clId="{FAB4F0A6-CCCD-4EF7-870F-85ABB9EF2D9C}" dt="2023-05-24T18:55:07.740" v="508" actId="1038"/>
        <pc:sldMkLst>
          <pc:docMk/>
          <pc:sldMk cId="1371733259" sldId="265"/>
        </pc:sldMkLst>
        <pc:picChg chg="del">
          <ac:chgData name="Steven LEVER" userId="145c1310-78e0-4db2-831e-c364d1d3267c" providerId="ADAL" clId="{FAB4F0A6-CCCD-4EF7-870F-85ABB9EF2D9C}" dt="2023-05-24T18:54:58.188" v="455" actId="478"/>
          <ac:picMkLst>
            <pc:docMk/>
            <pc:sldMk cId="1371733259" sldId="265"/>
            <ac:picMk id="3" creationId="{7F8ED177-AB57-BB95-5830-2601FE12BBBD}"/>
          </ac:picMkLst>
        </pc:picChg>
        <pc:picChg chg="add mod">
          <ac:chgData name="Steven LEVER" userId="145c1310-78e0-4db2-831e-c364d1d3267c" providerId="ADAL" clId="{FAB4F0A6-CCCD-4EF7-870F-85ABB9EF2D9C}" dt="2023-05-24T18:55:07.740" v="508" actId="1038"/>
          <ac:picMkLst>
            <pc:docMk/>
            <pc:sldMk cId="1371733259" sldId="265"/>
            <ac:picMk id="5" creationId="{CE278C0B-7D8C-8A39-DB01-3BBC833E45A3}"/>
          </ac:picMkLst>
        </pc:picChg>
      </pc:sldChg>
      <pc:sldChg chg="addSp delSp modSp mod">
        <pc:chgData name="Steven LEVER" userId="145c1310-78e0-4db2-831e-c364d1d3267c" providerId="ADAL" clId="{FAB4F0A6-CCCD-4EF7-870F-85ABB9EF2D9C}" dt="2023-05-24T19:00:05.162" v="620" actId="1076"/>
        <pc:sldMkLst>
          <pc:docMk/>
          <pc:sldMk cId="2034612151" sldId="266"/>
        </pc:sldMkLst>
        <pc:picChg chg="del">
          <ac:chgData name="Steven LEVER" userId="145c1310-78e0-4db2-831e-c364d1d3267c" providerId="ADAL" clId="{FAB4F0A6-CCCD-4EF7-870F-85ABB9EF2D9C}" dt="2023-05-24T19:00:00.794" v="619" actId="478"/>
          <ac:picMkLst>
            <pc:docMk/>
            <pc:sldMk cId="2034612151" sldId="266"/>
            <ac:picMk id="4" creationId="{5A9A074B-4EE4-E1DE-7C3C-9B41D3A05120}"/>
          </ac:picMkLst>
        </pc:picChg>
        <pc:picChg chg="add mod">
          <ac:chgData name="Steven LEVER" userId="145c1310-78e0-4db2-831e-c364d1d3267c" providerId="ADAL" clId="{FAB4F0A6-CCCD-4EF7-870F-85ABB9EF2D9C}" dt="2023-05-24T19:00:05.162" v="620" actId="1076"/>
          <ac:picMkLst>
            <pc:docMk/>
            <pc:sldMk cId="2034612151" sldId="266"/>
            <ac:picMk id="6" creationId="{3F26B8A3-7758-7DAB-C1C9-DFEAEA4F7F54}"/>
          </ac:picMkLst>
        </pc:picChg>
      </pc:sldChg>
      <pc:sldChg chg="addSp delSp modSp mod delAnim modAnim">
        <pc:chgData name="Steven LEVER" userId="145c1310-78e0-4db2-831e-c364d1d3267c" providerId="ADAL" clId="{FAB4F0A6-CCCD-4EF7-870F-85ABB9EF2D9C}" dt="2023-05-24T19:02:56.062" v="683" actId="1037"/>
        <pc:sldMkLst>
          <pc:docMk/>
          <pc:sldMk cId="1108155647" sldId="267"/>
        </pc:sldMkLst>
        <pc:spChg chg="add del mod">
          <ac:chgData name="Steven LEVER" userId="145c1310-78e0-4db2-831e-c364d1d3267c" providerId="ADAL" clId="{FAB4F0A6-CCCD-4EF7-870F-85ABB9EF2D9C}" dt="2023-05-24T19:02:41.543" v="663"/>
          <ac:spMkLst>
            <pc:docMk/>
            <pc:sldMk cId="1108155647" sldId="267"/>
            <ac:spMk id="10" creationId="{F48557FE-9D55-5E16-A960-71DE37A3BB2A}"/>
          </ac:spMkLst>
        </pc:spChg>
        <pc:picChg chg="del">
          <ac:chgData name="Steven LEVER" userId="145c1310-78e0-4db2-831e-c364d1d3267c" providerId="ADAL" clId="{FAB4F0A6-CCCD-4EF7-870F-85ABB9EF2D9C}" dt="2023-05-24T19:02:36.986" v="662" actId="478"/>
          <ac:picMkLst>
            <pc:docMk/>
            <pc:sldMk cId="1108155647" sldId="267"/>
            <ac:picMk id="4" creationId="{D606B63D-F24E-8FB0-4A4D-F722C6EF8009}"/>
          </ac:picMkLst>
        </pc:picChg>
        <pc:picChg chg="add mod">
          <ac:chgData name="Steven LEVER" userId="145c1310-78e0-4db2-831e-c364d1d3267c" providerId="ADAL" clId="{FAB4F0A6-CCCD-4EF7-870F-85ABB9EF2D9C}" dt="2023-05-24T19:02:56.062" v="683" actId="1037"/>
          <ac:picMkLst>
            <pc:docMk/>
            <pc:sldMk cId="1108155647" sldId="267"/>
            <ac:picMk id="11" creationId="{4559A8A8-1E19-D02C-CBEC-0F74A5FB9110}"/>
          </ac:picMkLst>
        </pc:picChg>
      </pc:sldChg>
      <pc:sldChg chg="addSp delSp modSp mod">
        <pc:chgData name="Steven LEVER" userId="145c1310-78e0-4db2-831e-c364d1d3267c" providerId="ADAL" clId="{FAB4F0A6-CCCD-4EF7-870F-85ABB9EF2D9C}" dt="2023-05-24T18:51:28.833" v="292" actId="1038"/>
        <pc:sldMkLst>
          <pc:docMk/>
          <pc:sldMk cId="1377561517" sldId="268"/>
        </pc:sldMkLst>
        <pc:picChg chg="add mod">
          <ac:chgData name="Steven LEVER" userId="145c1310-78e0-4db2-831e-c364d1d3267c" providerId="ADAL" clId="{FAB4F0A6-CCCD-4EF7-870F-85ABB9EF2D9C}" dt="2023-05-24T18:51:28.833" v="292" actId="1038"/>
          <ac:picMkLst>
            <pc:docMk/>
            <pc:sldMk cId="1377561517" sldId="268"/>
            <ac:picMk id="3" creationId="{29C11117-ADB5-1413-0B41-5FCCD2DA23C0}"/>
          </ac:picMkLst>
        </pc:picChg>
        <pc:picChg chg="del">
          <ac:chgData name="Steven LEVER" userId="145c1310-78e0-4db2-831e-c364d1d3267c" providerId="ADAL" clId="{FAB4F0A6-CCCD-4EF7-870F-85ABB9EF2D9C}" dt="2023-05-24T18:51:22.793" v="253" actId="478"/>
          <ac:picMkLst>
            <pc:docMk/>
            <pc:sldMk cId="1377561517" sldId="268"/>
            <ac:picMk id="4" creationId="{89FEC8E5-E415-D9D7-1EB3-144D46D0EA5D}"/>
          </ac:picMkLst>
        </pc:picChg>
      </pc:sldChg>
      <pc:sldChg chg="addSp delSp modSp mod delAnim modAnim">
        <pc:chgData name="Steven LEVER" userId="145c1310-78e0-4db2-831e-c364d1d3267c" providerId="ADAL" clId="{FAB4F0A6-CCCD-4EF7-870F-85ABB9EF2D9C}" dt="2023-05-24T19:04:50.174" v="712" actId="1036"/>
        <pc:sldMkLst>
          <pc:docMk/>
          <pc:sldMk cId="322552093" sldId="269"/>
        </pc:sldMkLst>
        <pc:spChg chg="add del mod">
          <ac:chgData name="Steven LEVER" userId="145c1310-78e0-4db2-831e-c364d1d3267c" providerId="ADAL" clId="{FAB4F0A6-CCCD-4EF7-870F-85ABB9EF2D9C}" dt="2023-05-24T19:03:43.623" v="685"/>
          <ac:spMkLst>
            <pc:docMk/>
            <pc:sldMk cId="322552093" sldId="269"/>
            <ac:spMk id="10" creationId="{B9057691-2C05-DA63-71CF-8C41086A7F10}"/>
          </ac:spMkLst>
        </pc:spChg>
        <pc:picChg chg="del">
          <ac:chgData name="Steven LEVER" userId="145c1310-78e0-4db2-831e-c364d1d3267c" providerId="ADAL" clId="{FAB4F0A6-CCCD-4EF7-870F-85ABB9EF2D9C}" dt="2023-05-24T19:03:37.505" v="684" actId="478"/>
          <ac:picMkLst>
            <pc:docMk/>
            <pc:sldMk cId="322552093" sldId="269"/>
            <ac:picMk id="4" creationId="{5034EA1C-45B6-4824-1FDB-13087C8AE475}"/>
          </ac:picMkLst>
        </pc:picChg>
        <pc:picChg chg="add mod">
          <ac:chgData name="Steven LEVER" userId="145c1310-78e0-4db2-831e-c364d1d3267c" providerId="ADAL" clId="{FAB4F0A6-CCCD-4EF7-870F-85ABB9EF2D9C}" dt="2023-05-24T19:04:50.174" v="712" actId="1036"/>
          <ac:picMkLst>
            <pc:docMk/>
            <pc:sldMk cId="322552093" sldId="269"/>
            <ac:picMk id="11" creationId="{312BF953-5F3A-3D97-1E01-AB9A063FF452}"/>
          </ac:picMkLst>
        </pc:picChg>
      </pc:sldChg>
      <pc:sldChg chg="addSp delSp modSp mod">
        <pc:chgData name="Steven LEVER" userId="145c1310-78e0-4db2-831e-c364d1d3267c" providerId="ADAL" clId="{FAB4F0A6-CCCD-4EF7-870F-85ABB9EF2D9C}" dt="2023-05-24T19:05:44.289" v="737" actId="1035"/>
        <pc:sldMkLst>
          <pc:docMk/>
          <pc:sldMk cId="1941604448" sldId="270"/>
        </pc:sldMkLst>
        <pc:spChg chg="mod">
          <ac:chgData name="Steven LEVER" userId="145c1310-78e0-4db2-831e-c364d1d3267c" providerId="ADAL" clId="{FAB4F0A6-CCCD-4EF7-870F-85ABB9EF2D9C}" dt="2023-05-24T19:05:44.289" v="737" actId="1035"/>
          <ac:spMkLst>
            <pc:docMk/>
            <pc:sldMk cId="1941604448" sldId="270"/>
            <ac:spMk id="3" creationId="{82DF0429-DE2F-4FCC-D8E0-6DD394155988}"/>
          </ac:spMkLst>
        </pc:spChg>
        <pc:picChg chg="del">
          <ac:chgData name="Steven LEVER" userId="145c1310-78e0-4db2-831e-c364d1d3267c" providerId="ADAL" clId="{FAB4F0A6-CCCD-4EF7-870F-85ABB9EF2D9C}" dt="2023-05-24T18:55:42.007" v="512" actId="478"/>
          <ac:picMkLst>
            <pc:docMk/>
            <pc:sldMk cId="1941604448" sldId="270"/>
            <ac:picMk id="4" creationId="{8D2F300F-4ADC-5A52-063F-B48E7D4975EE}"/>
          </ac:picMkLst>
        </pc:picChg>
        <pc:picChg chg="del">
          <ac:chgData name="Steven LEVER" userId="145c1310-78e0-4db2-831e-c364d1d3267c" providerId="ADAL" clId="{FAB4F0A6-CCCD-4EF7-870F-85ABB9EF2D9C}" dt="2023-05-24T18:52:12.962" v="305" actId="478"/>
          <ac:picMkLst>
            <pc:docMk/>
            <pc:sldMk cId="1941604448" sldId="270"/>
            <ac:picMk id="6" creationId="{36746C8E-7FE4-EAD8-E566-035065B52D56}"/>
          </ac:picMkLst>
        </pc:picChg>
        <pc:picChg chg="del">
          <ac:chgData name="Steven LEVER" userId="145c1310-78e0-4db2-831e-c364d1d3267c" providerId="ADAL" clId="{FAB4F0A6-CCCD-4EF7-870F-85ABB9EF2D9C}" dt="2023-05-24T19:00:47.220" v="628" actId="478"/>
          <ac:picMkLst>
            <pc:docMk/>
            <pc:sldMk cId="1941604448" sldId="270"/>
            <ac:picMk id="13" creationId="{1F830815-6FD1-D244-F537-54E2BDC08DE9}"/>
          </ac:picMkLst>
        </pc:picChg>
        <pc:picChg chg="add mod">
          <ac:chgData name="Steven LEVER" userId="145c1310-78e0-4db2-831e-c364d1d3267c" providerId="ADAL" clId="{FAB4F0A6-CCCD-4EF7-870F-85ABB9EF2D9C}" dt="2023-05-24T18:52:55.991" v="370" actId="1076"/>
          <ac:picMkLst>
            <pc:docMk/>
            <pc:sldMk cId="1941604448" sldId="270"/>
            <ac:picMk id="14" creationId="{815DBD16-A187-1230-57CF-25097460DB2D}"/>
          </ac:picMkLst>
        </pc:picChg>
        <pc:picChg chg="add mod">
          <ac:chgData name="Steven LEVER" userId="145c1310-78e0-4db2-831e-c364d1d3267c" providerId="ADAL" clId="{FAB4F0A6-CCCD-4EF7-870F-85ABB9EF2D9C}" dt="2023-05-24T18:55:50.140" v="583" actId="1038"/>
          <ac:picMkLst>
            <pc:docMk/>
            <pc:sldMk cId="1941604448" sldId="270"/>
            <ac:picMk id="15" creationId="{86991EB0-3BD6-4275-E613-2335A7D60BEE}"/>
          </ac:picMkLst>
        </pc:picChg>
        <pc:picChg chg="add del mod">
          <ac:chgData name="Steven LEVER" userId="145c1310-78e0-4db2-831e-c364d1d3267c" providerId="ADAL" clId="{FAB4F0A6-CCCD-4EF7-870F-85ABB9EF2D9C}" dt="2023-05-24T19:00:23.880" v="622" actId="478"/>
          <ac:picMkLst>
            <pc:docMk/>
            <pc:sldMk cId="1941604448" sldId="270"/>
            <ac:picMk id="16" creationId="{96455344-C4ED-A9EE-F857-6494E653C4F8}"/>
          </ac:picMkLst>
        </pc:picChg>
        <pc:picChg chg="add mod">
          <ac:chgData name="Steven LEVER" userId="145c1310-78e0-4db2-831e-c364d1d3267c" providerId="ADAL" clId="{FAB4F0A6-CCCD-4EF7-870F-85ABB9EF2D9C}" dt="2023-05-24T19:01:02.109" v="629" actId="1076"/>
          <ac:picMkLst>
            <pc:docMk/>
            <pc:sldMk cId="1941604448" sldId="270"/>
            <ac:picMk id="17" creationId="{4CA97514-022C-3FE3-5AE4-0699D9FE4288}"/>
          </ac:picMkLst>
        </pc:picChg>
      </pc:sldChg>
      <pc:sldChg chg="addSp delSp modSp add del mod delAnim modAnim">
        <pc:chgData name="Steven LEVER" userId="145c1310-78e0-4db2-831e-c364d1d3267c" providerId="ADAL" clId="{FAB4F0A6-CCCD-4EF7-870F-85ABB9EF2D9C}" dt="2023-05-24T19:05:33.009" v="730" actId="1036"/>
        <pc:sldMkLst>
          <pc:docMk/>
          <pc:sldMk cId="968963885" sldId="271"/>
        </pc:sldMkLst>
        <pc:spChg chg="add del mod">
          <ac:chgData name="Steven LEVER" userId="145c1310-78e0-4db2-831e-c364d1d3267c" providerId="ADAL" clId="{FAB4F0A6-CCCD-4EF7-870F-85ABB9EF2D9C}" dt="2023-05-24T19:05:04.605" v="714"/>
          <ac:spMkLst>
            <pc:docMk/>
            <pc:sldMk cId="968963885" sldId="271"/>
            <ac:spMk id="10" creationId="{96002F95-D28C-CDE7-9440-5AF9E1229D27}"/>
          </ac:spMkLst>
        </pc:spChg>
        <pc:picChg chg="del">
          <ac:chgData name="Steven LEVER" userId="145c1310-78e0-4db2-831e-c364d1d3267c" providerId="ADAL" clId="{FAB4F0A6-CCCD-4EF7-870F-85ABB9EF2D9C}" dt="2023-05-24T19:05:00.532" v="713" actId="478"/>
          <ac:picMkLst>
            <pc:docMk/>
            <pc:sldMk cId="968963885" sldId="271"/>
            <ac:picMk id="4" creationId="{4C9093C0-B483-87A6-3364-FD1C3D2E2754}"/>
          </ac:picMkLst>
        </pc:picChg>
        <pc:picChg chg="add mod">
          <ac:chgData name="Steven LEVER" userId="145c1310-78e0-4db2-831e-c364d1d3267c" providerId="ADAL" clId="{FAB4F0A6-CCCD-4EF7-870F-85ABB9EF2D9C}" dt="2023-05-24T19:05:33.009" v="730" actId="1036"/>
          <ac:picMkLst>
            <pc:docMk/>
            <pc:sldMk cId="968963885" sldId="271"/>
            <ac:picMk id="11" creationId="{B14E4CCE-BA49-FF33-0A70-07F242FB107D}"/>
          </ac:picMkLst>
        </pc:picChg>
      </pc:sldChg>
      <pc:sldMasterChg chg="modSldLayout">
        <pc:chgData name="Steven LEVER" userId="145c1310-78e0-4db2-831e-c364d1d3267c" providerId="ADAL" clId="{FAB4F0A6-CCCD-4EF7-870F-85ABB9EF2D9C}" dt="2023-05-24T18:49:06.500" v="202" actId="1035"/>
        <pc:sldMasterMkLst>
          <pc:docMk/>
          <pc:sldMasterMk cId="2651415450" sldId="2147483648"/>
        </pc:sldMasterMkLst>
        <pc:sldLayoutChg chg="addSp delSp modSp mod">
          <pc:chgData name="Steven LEVER" userId="145c1310-78e0-4db2-831e-c364d1d3267c" providerId="ADAL" clId="{FAB4F0A6-CCCD-4EF7-870F-85ABB9EF2D9C}" dt="2023-05-24T18:47:45.309" v="98" actId="1036"/>
          <pc:sldLayoutMkLst>
            <pc:docMk/>
            <pc:sldMasterMk cId="2651415450" sldId="2147483648"/>
            <pc:sldLayoutMk cId="2136466648" sldId="2147483660"/>
          </pc:sldLayoutMkLst>
          <pc:picChg chg="add mod">
            <ac:chgData name="Steven LEVER" userId="145c1310-78e0-4db2-831e-c364d1d3267c" providerId="ADAL" clId="{FAB4F0A6-CCCD-4EF7-870F-85ABB9EF2D9C}" dt="2023-05-24T18:47:45.309" v="98" actId="1036"/>
            <ac:picMkLst>
              <pc:docMk/>
              <pc:sldMasterMk cId="2651415450" sldId="2147483648"/>
              <pc:sldLayoutMk cId="2136466648" sldId="2147483660"/>
              <ac:picMk id="5" creationId="{7217D997-BF21-7114-2421-A9F138CF3082}"/>
            </ac:picMkLst>
          </pc:picChg>
          <pc:picChg chg="del">
            <ac:chgData name="Steven LEVER" userId="145c1310-78e0-4db2-831e-c364d1d3267c" providerId="ADAL" clId="{FAB4F0A6-CCCD-4EF7-870F-85ABB9EF2D9C}" dt="2023-05-24T18:47:39.809" v="66" actId="478"/>
            <ac:picMkLst>
              <pc:docMk/>
              <pc:sldMasterMk cId="2651415450" sldId="2147483648"/>
              <pc:sldLayoutMk cId="2136466648" sldId="2147483660"/>
              <ac:picMk id="7" creationId="{02333CA3-EB73-A80B-618D-982ABB6E46AB}"/>
            </ac:picMkLst>
          </pc:picChg>
        </pc:sldLayoutChg>
        <pc:sldLayoutChg chg="addSp delSp modSp mod">
          <pc:chgData name="Steven LEVER" userId="145c1310-78e0-4db2-831e-c364d1d3267c" providerId="ADAL" clId="{FAB4F0A6-CCCD-4EF7-870F-85ABB9EF2D9C}" dt="2023-05-24T18:48:14.600" v="130" actId="1036"/>
          <pc:sldLayoutMkLst>
            <pc:docMk/>
            <pc:sldMasterMk cId="2651415450" sldId="2147483648"/>
            <pc:sldLayoutMk cId="3859348747" sldId="2147483661"/>
          </pc:sldLayoutMkLst>
          <pc:picChg chg="add mod">
            <ac:chgData name="Steven LEVER" userId="145c1310-78e0-4db2-831e-c364d1d3267c" providerId="ADAL" clId="{FAB4F0A6-CCCD-4EF7-870F-85ABB9EF2D9C}" dt="2023-05-24T18:48:14.600" v="130" actId="1036"/>
            <ac:picMkLst>
              <pc:docMk/>
              <pc:sldMasterMk cId="2651415450" sldId="2147483648"/>
              <pc:sldLayoutMk cId="3859348747" sldId="2147483661"/>
              <ac:picMk id="4" creationId="{6929C6FD-75A9-BD82-A5C1-7D714C41913C}"/>
            </ac:picMkLst>
          </pc:picChg>
          <pc:picChg chg="del">
            <ac:chgData name="Steven LEVER" userId="145c1310-78e0-4db2-831e-c364d1d3267c" providerId="ADAL" clId="{FAB4F0A6-CCCD-4EF7-870F-85ABB9EF2D9C}" dt="2023-05-24T18:48:09.129" v="107" actId="478"/>
            <ac:picMkLst>
              <pc:docMk/>
              <pc:sldMasterMk cId="2651415450" sldId="2147483648"/>
              <pc:sldLayoutMk cId="3859348747" sldId="2147483661"/>
              <ac:picMk id="103" creationId="{AD9E495E-4BFA-5F05-2985-B643A145D0D5}"/>
            </ac:picMkLst>
          </pc:picChg>
        </pc:sldLayoutChg>
        <pc:sldLayoutChg chg="addSp delSp modSp mod">
          <pc:chgData name="Steven LEVER" userId="145c1310-78e0-4db2-831e-c364d1d3267c" providerId="ADAL" clId="{FAB4F0A6-CCCD-4EF7-870F-85ABB9EF2D9C}" dt="2023-05-24T18:49:06.500" v="202" actId="1035"/>
          <pc:sldLayoutMkLst>
            <pc:docMk/>
            <pc:sldMasterMk cId="2651415450" sldId="2147483648"/>
            <pc:sldLayoutMk cId="4206117479" sldId="2147483663"/>
          </pc:sldLayoutMkLst>
          <pc:picChg chg="add mod">
            <ac:chgData name="Steven LEVER" userId="145c1310-78e0-4db2-831e-c364d1d3267c" providerId="ADAL" clId="{FAB4F0A6-CCCD-4EF7-870F-85ABB9EF2D9C}" dt="2023-05-24T18:49:06.500" v="202" actId="1035"/>
            <ac:picMkLst>
              <pc:docMk/>
              <pc:sldMasterMk cId="2651415450" sldId="2147483648"/>
              <pc:sldLayoutMk cId="4206117479" sldId="2147483663"/>
              <ac:picMk id="4" creationId="{6A26390D-A8E6-7363-8E54-9BBC87CEA3E2}"/>
            </ac:picMkLst>
          </pc:picChg>
          <pc:picChg chg="del">
            <ac:chgData name="Steven LEVER" userId="145c1310-78e0-4db2-831e-c364d1d3267c" providerId="ADAL" clId="{FAB4F0A6-CCCD-4EF7-870F-85ABB9EF2D9C}" dt="2023-05-24T18:49:03.016" v="180" actId="478"/>
            <ac:picMkLst>
              <pc:docMk/>
              <pc:sldMasterMk cId="2651415450" sldId="2147483648"/>
              <pc:sldLayoutMk cId="4206117479" sldId="2147483663"/>
              <ac:picMk id="6" creationId="{B8C8D4D4-A87A-B33B-D754-7CCED369D7AA}"/>
            </ac:picMkLst>
          </pc:picChg>
        </pc:sldLayoutChg>
        <pc:sldLayoutChg chg="addSp delSp modSp mod">
          <pc:chgData name="Steven LEVER" userId="145c1310-78e0-4db2-831e-c364d1d3267c" providerId="ADAL" clId="{FAB4F0A6-CCCD-4EF7-870F-85ABB9EF2D9C}" dt="2023-05-24T18:48:45.985" v="177" actId="1035"/>
          <pc:sldLayoutMkLst>
            <pc:docMk/>
            <pc:sldMasterMk cId="2651415450" sldId="2147483648"/>
            <pc:sldLayoutMk cId="2945591852" sldId="2147483664"/>
          </pc:sldLayoutMkLst>
          <pc:picChg chg="del">
            <ac:chgData name="Steven LEVER" userId="145c1310-78e0-4db2-831e-c364d1d3267c" providerId="ADAL" clId="{FAB4F0A6-CCCD-4EF7-870F-85ABB9EF2D9C}" dt="2023-05-24T18:48:38.881" v="133" actId="478"/>
            <ac:picMkLst>
              <pc:docMk/>
              <pc:sldMasterMk cId="2651415450" sldId="2147483648"/>
              <pc:sldLayoutMk cId="2945591852" sldId="2147483664"/>
              <ac:picMk id="4" creationId="{557E2AEF-9497-E6AB-3D82-3C1A0DBFFE5E}"/>
            </ac:picMkLst>
          </pc:picChg>
          <pc:picChg chg="add mod">
            <ac:chgData name="Steven LEVER" userId="145c1310-78e0-4db2-831e-c364d1d3267c" providerId="ADAL" clId="{FAB4F0A6-CCCD-4EF7-870F-85ABB9EF2D9C}" dt="2023-05-24T18:48:45.985" v="177" actId="1035"/>
            <ac:picMkLst>
              <pc:docMk/>
              <pc:sldMasterMk cId="2651415450" sldId="2147483648"/>
              <pc:sldLayoutMk cId="2945591852" sldId="2147483664"/>
              <ac:picMk id="5" creationId="{4BB5327E-35B7-A382-1CF6-54835EBDBB22}"/>
            </ac:picMkLst>
          </pc:picChg>
        </pc:sldLayoutChg>
      </pc:sldMasterChg>
    </pc:docChg>
  </pc:docChgLst>
  <pc:docChgLst>
    <pc:chgData name="MUNGIU PATRASCU Adriana-Nicoleta (SG)" userId="S::adriana-nicoleta.mungiu-patrascu@ec.europa.eu::5379f007-3537-4f8f-8e60-732e024de8d4" providerId="AD" clId="Web-{9CE685CD-3415-23BE-B3B6-D577AAB86240}"/>
    <pc:docChg chg="mod">
      <pc:chgData name="MUNGIU PATRASCU Adriana-Nicoleta (SG)" userId="S::adriana-nicoleta.mungiu-patrascu@ec.europa.eu::5379f007-3537-4f8f-8e60-732e024de8d4" providerId="AD" clId="Web-{9CE685CD-3415-23BE-B3B6-D577AAB86240}" dt="2023-04-14T16:50:45.078" v="1"/>
      <pc:docMkLst>
        <pc:docMk/>
      </pc:docMkLst>
      <pc:sldChg chg="addCm">
        <pc:chgData name="MUNGIU PATRASCU Adriana-Nicoleta (SG)" userId="S::adriana-nicoleta.mungiu-patrascu@ec.europa.eu::5379f007-3537-4f8f-8e60-732e024de8d4" providerId="AD" clId="Web-{9CE685CD-3415-23BE-B3B6-D577AAB86240}" dt="2023-04-14T16:50:45.078" v="1"/>
        <pc:sldMkLst>
          <pc:docMk/>
          <pc:sldMk cId="322552093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UNGIU PATRASCU Adriana-Nicoleta (SG)" userId="S::adriana-nicoleta.mungiu-patrascu@ec.europa.eu::5379f007-3537-4f8f-8e60-732e024de8d4" providerId="AD" clId="Web-{9CE685CD-3415-23BE-B3B6-D577AAB86240}" dt="2023-04-14T16:50:45.078" v="1"/>
              <pc2:cmMkLst xmlns:pc2="http://schemas.microsoft.com/office/powerpoint/2019/9/main/command">
                <pc:docMk/>
                <pc:sldMk cId="322552093" sldId="269"/>
                <pc2:cmMk id="{350CCCCF-EBDA-4F32-BAFC-ADBBC71EF8E9}"/>
              </pc2:cmMkLst>
            </pc226:cmChg>
          </p:ext>
        </pc:extLst>
      </pc:sldChg>
    </pc:docChg>
  </pc:docChgLst>
  <pc:docChgLst>
    <pc:chgData name="LEVER Steven" userId="S::steven.lever_netcompany-intrasoft.com#ext#@eceuropaeu.onmicrosoft.com::af2cfb30-fe92-49b5-afe5-e517555f238d" providerId="AD" clId="Web-{706B5428-0409-4A56-B254-E19432C5B54B}"/>
    <pc:docChg chg="modSld">
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706B5428-0409-4A56-B254-E19432C5B54B}" dt="2023-04-21T13:05:11.574" v="1" actId="20577"/>
        <pc:sldMkLst>
          <pc:docMk/>
          <pc:sldMk cId="2378566686" sldId="257"/>
        </pc:sldMkLst>
        <pc:spChg chg="mod">
          <ac:chgData name="LEVER Steven" userId="S::steven.lever_netcompany-intrasoft.com#ext#@eceuropaeu.onmicrosoft.com::af2cfb30-fe92-49b5-afe5-e517555f238d" providerId="AD" clId="Web-{706B5428-0409-4A56-B254-E19432C5B54B}" dt="2023-04-21T13:05:11.574" v="1" actId="20577"/>
          <ac:spMkLst>
            <pc:docMk/>
            <pc:sldMk cId="2378566686" sldId="257"/>
            <ac:spMk id="4" creationId="{1998BB83-2BEF-1191-C90E-3A7AADB8CB0B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56B0FDA6-B960-2632-B44B-097988A4D601}"/>
    <pc:docChg chg="modSld">
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56B0FDA6-B960-2632-B44B-097988A4D601}" dt="2023-04-14T16:29:58.130" v="9" actId="20577"/>
        <pc:sldMkLst>
          <pc:docMk/>
          <pc:sldMk cId="4044883605" sldId="264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29:58.130" v="9" actId="20577"/>
          <ac:spMkLst>
            <pc:docMk/>
            <pc:sldMk cId="4044883605" sldId="264"/>
            <ac:spMk id="5" creationId="{3CA7E4B7-F57E-D50F-22A4-F2E6BC1E7847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52.844" v="170" actId="20577"/>
        <pc:sldMkLst>
          <pc:docMk/>
          <pc:sldMk cId="1371733259" sldId="265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52.844" v="170" actId="20577"/>
          <ac:spMkLst>
            <pc:docMk/>
            <pc:sldMk cId="1371733259" sldId="265"/>
            <ac:spMk id="4" creationId="{4FAA031D-6DA7-B86A-6E5D-74876F35A77B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6:28.969" v="153" actId="20577"/>
        <pc:sldMkLst>
          <pc:docMk/>
          <pc:sldMk cId="2034612151" sldId="266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6:28.969" v="153" actId="20577"/>
          <ac:spMkLst>
            <pc:docMk/>
            <pc:sldMk cId="2034612151" sldId="266"/>
            <ac:spMk id="5" creationId="{69D9439B-22CF-1F8E-18DD-9C5DA571A5A2}"/>
          </ac:spMkLst>
        </pc:spChg>
      </pc:sldChg>
      <pc:sldChg chg="modSp">
        <pc:chgData name="MUNGIU PATRASCU Adriana-Nicoleta (SG)" userId="S::adriana-nicoleta.mungiu-patrascu@ec.europa.eu::5379f007-3537-4f8f-8e60-732e024de8d4" providerId="AD" clId="Web-{56B0FDA6-B960-2632-B44B-097988A4D601}" dt="2023-04-14T16:37:04.782" v="171" actId="14100"/>
        <pc:sldMkLst>
          <pc:docMk/>
          <pc:sldMk cId="1377561517" sldId="268"/>
        </pc:sldMkLst>
        <pc:spChg chg="mod">
          <ac:chgData name="MUNGIU PATRASCU Adriana-Nicoleta (SG)" userId="S::adriana-nicoleta.mungiu-patrascu@ec.europa.eu::5379f007-3537-4f8f-8e60-732e024de8d4" providerId="AD" clId="Web-{56B0FDA6-B960-2632-B44B-097988A4D601}" dt="2023-04-14T16:37:04.782" v="171" actId="14100"/>
          <ac:spMkLst>
            <pc:docMk/>
            <pc:sldMk cId="1377561517" sldId="268"/>
            <ac:spMk id="9" creationId="{14CD3AB3-0B9F-FD46-17A6-E5A19BF4FC6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5.jpg"/></Relationships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197</Words>
  <Application>Microsoft Office PowerPoint</Application>
  <PresentationFormat>Widescreen</PresentationFormat>
  <Paragraphs>37</Paragraphs>
  <Slides>10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Open Sans</vt:lpstr>
      <vt:lpstr>Arial</vt:lpstr>
      <vt:lpstr>Calibri</vt:lpstr>
      <vt:lpstr>Trebuchet MS</vt:lpstr>
      <vt:lpstr>Wingdings</vt:lpstr>
      <vt:lpstr>Office Theme</vt:lpstr>
      <vt:lpstr>DEMOKRACJA UE W AKCJI  Też masz głos –  europejska inicjatywa obywatelska</vt:lpstr>
      <vt:lpstr>Dwa typy demokracji</vt:lpstr>
      <vt:lpstr>Trzy główne instytucje UE</vt:lpstr>
      <vt:lpstr>Komisja Europejska</vt:lpstr>
      <vt:lpstr>Rada Unii Europejskiej</vt:lpstr>
      <vt:lpstr>PowerPoint Presentation</vt:lpstr>
      <vt:lpstr>Parlament Europejski</vt:lpstr>
      <vt:lpstr>PowerPoint Presentation</vt:lpstr>
      <vt:lpstr>Jak powstaje prawo…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LEVER Steven</cp:lastModifiedBy>
  <cp:revision>77</cp:revision>
  <dcterms:created xsi:type="dcterms:W3CDTF">2023-03-30T13:25:28Z</dcterms:created>
  <dcterms:modified xsi:type="dcterms:W3CDTF">2023-05-25T11:52:33Z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2023-04-13T08:51:27Z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8d2a9e4b-4247-4f17-82d6-0722ebe6f106</vt:lpwstr>
  </property>
  <property fmtid="{D5CDD505-2E9C-101B-9397-08002B2CF9AE}" pid="8" name="MSIP_Label_6bd9ddd1-4d20-43f6-abfa-fc3c07406f94_ContentBits">
    <vt:lpwstr>0</vt:lpwstr>
  </property>
</Properties>
</file>