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53E3D-DE97-4C36-9960-CA0853039871}" v="22" dt="2023-05-24T07:01:08.636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D2CA6264-71C2-45A8-BD13-46C247E5B5A4}"/>
    <pc:docChg chg="undo custSel modSld modMainMaster">
      <pc:chgData name="LEVER Steven" userId="145c1310-78e0-4db2-831e-c364d1d3267c" providerId="ADAL" clId="{D2CA6264-71C2-45A8-BD13-46C247E5B5A4}" dt="2023-05-23T09:47:54.298" v="360" actId="1036"/>
      <pc:docMkLst>
        <pc:docMk/>
      </pc:docMkLst>
      <pc:sldChg chg="modSp mod">
        <pc:chgData name="LEVER Steven" userId="145c1310-78e0-4db2-831e-c364d1d3267c" providerId="ADAL" clId="{D2CA6264-71C2-45A8-BD13-46C247E5B5A4}" dt="2023-05-23T09:26:38.788" v="14" actId="1035"/>
        <pc:sldMkLst>
          <pc:docMk/>
          <pc:sldMk cId="2378566686" sldId="257"/>
        </pc:sldMkLst>
        <pc:spChg chg="mod">
          <ac:chgData name="LEVER Steven" userId="145c1310-78e0-4db2-831e-c364d1d3267c" providerId="ADAL" clId="{D2CA6264-71C2-45A8-BD13-46C247E5B5A4}" dt="2023-05-23T09:26:38.788" v="14" actId="1035"/>
          <ac:spMkLst>
            <pc:docMk/>
            <pc:sldMk cId="2378566686" sldId="257"/>
            <ac:spMk id="4" creationId="{1998BB83-2BEF-1191-C90E-3A7AADB8CB0B}"/>
          </ac:spMkLst>
        </pc:spChg>
      </pc:sldChg>
      <pc:sldChg chg="addSp delSp modSp mod">
        <pc:chgData name="LEVER Steven" userId="145c1310-78e0-4db2-831e-c364d1d3267c" providerId="ADAL" clId="{D2CA6264-71C2-45A8-BD13-46C247E5B5A4}" dt="2023-05-23T09:41:03.464" v="297" actId="1076"/>
        <pc:sldMkLst>
          <pc:docMk/>
          <pc:sldMk cId="4044883605" sldId="264"/>
        </pc:sldMkLst>
        <pc:picChg chg="del">
          <ac:chgData name="LEVER Steven" userId="145c1310-78e0-4db2-831e-c364d1d3267c" providerId="ADAL" clId="{D2CA6264-71C2-45A8-BD13-46C247E5B5A4}" dt="2023-05-23T09:32:01.810" v="210" actId="478"/>
          <ac:picMkLst>
            <pc:docMk/>
            <pc:sldMk cId="4044883605" sldId="264"/>
            <ac:picMk id="7" creationId="{546531F9-303F-770B-B37F-CBA9BE0F7EFF}"/>
          </ac:picMkLst>
        </pc:picChg>
        <pc:picChg chg="mod">
          <ac:chgData name="LEVER Steven" userId="145c1310-78e0-4db2-831e-c364d1d3267c" providerId="ADAL" clId="{D2CA6264-71C2-45A8-BD13-46C247E5B5A4}" dt="2023-05-23T09:32:28.497" v="232" actId="1035"/>
          <ac:picMkLst>
            <pc:docMk/>
            <pc:sldMk cId="4044883605" sldId="264"/>
            <ac:picMk id="8" creationId="{BD1C502E-306A-154D-6B5B-0CDAE4526154}"/>
          </ac:picMkLst>
        </pc:picChg>
        <pc:picChg chg="del">
          <ac:chgData name="LEVER Steven" userId="145c1310-78e0-4db2-831e-c364d1d3267c" providerId="ADAL" clId="{D2CA6264-71C2-45A8-BD13-46C247E5B5A4}" dt="2023-05-23T09:31:06.836" v="199" actId="478"/>
          <ac:picMkLst>
            <pc:docMk/>
            <pc:sldMk cId="4044883605" sldId="264"/>
            <ac:picMk id="11" creationId="{FBA9C151-FB80-3C01-6490-8DF20A18EE6D}"/>
          </ac:picMkLst>
        </pc:picChg>
        <pc:picChg chg="add del mod">
          <ac:chgData name="LEVER Steven" userId="145c1310-78e0-4db2-831e-c364d1d3267c" providerId="ADAL" clId="{D2CA6264-71C2-45A8-BD13-46C247E5B5A4}" dt="2023-05-23T09:41:03.464" v="297" actId="1076"/>
          <ac:picMkLst>
            <pc:docMk/>
            <pc:sldMk cId="4044883605" sldId="264"/>
            <ac:picMk id="12" creationId="{BE03D1E6-C95E-8FC6-C4D2-D2DE75757862}"/>
          </ac:picMkLst>
        </pc:picChg>
        <pc:picChg chg="del">
          <ac:chgData name="LEVER Steven" userId="145c1310-78e0-4db2-831e-c364d1d3267c" providerId="ADAL" clId="{D2CA6264-71C2-45A8-BD13-46C247E5B5A4}" dt="2023-05-23T09:33:10.494" v="236" actId="478"/>
          <ac:picMkLst>
            <pc:docMk/>
            <pc:sldMk cId="4044883605" sldId="264"/>
            <ac:picMk id="13" creationId="{FE3AC38F-662C-EC09-BAB8-D21929333BBD}"/>
          </ac:picMkLst>
        </pc:picChg>
        <pc:picChg chg="add mod modCrop">
          <ac:chgData name="LEVER Steven" userId="145c1310-78e0-4db2-831e-c364d1d3267c" providerId="ADAL" clId="{D2CA6264-71C2-45A8-BD13-46C247E5B5A4}" dt="2023-05-23T09:33:04.167" v="235" actId="1076"/>
          <ac:picMkLst>
            <pc:docMk/>
            <pc:sldMk cId="4044883605" sldId="264"/>
            <ac:picMk id="15" creationId="{894ADE7E-4AE5-1681-183F-83F390B2C6AE}"/>
          </ac:picMkLst>
        </pc:picChg>
        <pc:picChg chg="add mod">
          <ac:chgData name="LEVER Steven" userId="145c1310-78e0-4db2-831e-c364d1d3267c" providerId="ADAL" clId="{D2CA6264-71C2-45A8-BD13-46C247E5B5A4}" dt="2023-05-23T09:35:56.533" v="259" actId="1038"/>
          <ac:picMkLst>
            <pc:docMk/>
            <pc:sldMk cId="4044883605" sldId="264"/>
            <ac:picMk id="17" creationId="{07D493FF-D594-316B-767C-A6A262390C17}"/>
          </ac:picMkLst>
        </pc:picChg>
      </pc:sldChg>
      <pc:sldChg chg="addSp delSp modSp mod">
        <pc:chgData name="LEVER Steven" userId="145c1310-78e0-4db2-831e-c364d1d3267c" providerId="ADAL" clId="{D2CA6264-71C2-45A8-BD13-46C247E5B5A4}" dt="2023-05-23T09:36:32.425" v="263" actId="1076"/>
        <pc:sldMkLst>
          <pc:docMk/>
          <pc:sldMk cId="1371733259" sldId="265"/>
        </pc:sldMkLst>
        <pc:picChg chg="del">
          <ac:chgData name="LEVER Steven" userId="145c1310-78e0-4db2-831e-c364d1d3267c" providerId="ADAL" clId="{D2CA6264-71C2-45A8-BD13-46C247E5B5A4}" dt="2023-05-23T09:36:26.184" v="262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D2CA6264-71C2-45A8-BD13-46C247E5B5A4}" dt="2023-05-23T09:36:32.425" v="263" actId="1076"/>
          <ac:picMkLst>
            <pc:docMk/>
            <pc:sldMk cId="1371733259" sldId="265"/>
            <ac:picMk id="5" creationId="{8C5ACCEA-6241-F0EA-BB35-DC410DA81302}"/>
          </ac:picMkLst>
        </pc:picChg>
      </pc:sldChg>
      <pc:sldChg chg="addSp delSp modSp mod">
        <pc:chgData name="LEVER Steven" userId="145c1310-78e0-4db2-831e-c364d1d3267c" providerId="ADAL" clId="{D2CA6264-71C2-45A8-BD13-46C247E5B5A4}" dt="2023-05-23T09:36:56.365" v="266" actId="1076"/>
        <pc:sldMkLst>
          <pc:docMk/>
          <pc:sldMk cId="2034612151" sldId="266"/>
        </pc:sldMkLst>
        <pc:picChg chg="add mod">
          <ac:chgData name="LEVER Steven" userId="145c1310-78e0-4db2-831e-c364d1d3267c" providerId="ADAL" clId="{D2CA6264-71C2-45A8-BD13-46C247E5B5A4}" dt="2023-05-23T09:36:56.365" v="266" actId="1076"/>
          <ac:picMkLst>
            <pc:docMk/>
            <pc:sldMk cId="2034612151" sldId="266"/>
            <ac:picMk id="3" creationId="{BB880B27-E14E-3996-EC55-9B8BCB8A83E0}"/>
          </ac:picMkLst>
        </pc:picChg>
        <pc:picChg chg="del">
          <ac:chgData name="LEVER Steven" userId="145c1310-78e0-4db2-831e-c364d1d3267c" providerId="ADAL" clId="{D2CA6264-71C2-45A8-BD13-46C247E5B5A4}" dt="2023-05-23T09:36:39.874" v="264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D2CA6264-71C2-45A8-BD13-46C247E5B5A4}" dt="2023-05-23T09:42:20.379" v="305" actId="1036"/>
        <pc:sldMkLst>
          <pc:docMk/>
          <pc:sldMk cId="1108155647" sldId="267"/>
        </pc:sldMkLst>
        <pc:spChg chg="add del mod">
          <ac:chgData name="LEVER Steven" userId="145c1310-78e0-4db2-831e-c364d1d3267c" providerId="ADAL" clId="{D2CA6264-71C2-45A8-BD13-46C247E5B5A4}" dt="2023-05-23T09:42:04.800" v="299"/>
          <ac:spMkLst>
            <pc:docMk/>
            <pc:sldMk cId="1108155647" sldId="267"/>
            <ac:spMk id="10" creationId="{61E4CF06-2FC4-D5A5-61A9-703297BB17A2}"/>
          </ac:spMkLst>
        </pc:spChg>
        <pc:picChg chg="del">
          <ac:chgData name="LEVER Steven" userId="145c1310-78e0-4db2-831e-c364d1d3267c" providerId="ADAL" clId="{D2CA6264-71C2-45A8-BD13-46C247E5B5A4}" dt="2023-05-23T09:41:59.915" v="298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D2CA6264-71C2-45A8-BD13-46C247E5B5A4}" dt="2023-05-23T09:42:20.379" v="305" actId="1036"/>
          <ac:picMkLst>
            <pc:docMk/>
            <pc:sldMk cId="1108155647" sldId="267"/>
            <ac:picMk id="11" creationId="{C80CAE2B-48AC-80EF-5F2F-87B8BB351BEB}"/>
          </ac:picMkLst>
        </pc:picChg>
      </pc:sldChg>
      <pc:sldChg chg="addSp delSp modSp mod">
        <pc:chgData name="LEVER Steven" userId="145c1310-78e0-4db2-831e-c364d1d3267c" providerId="ADAL" clId="{D2CA6264-71C2-45A8-BD13-46C247E5B5A4}" dt="2023-05-23T09:37:31.878" v="269" actId="1076"/>
        <pc:sldMkLst>
          <pc:docMk/>
          <pc:sldMk cId="1377561517" sldId="268"/>
        </pc:sldMkLst>
        <pc:picChg chg="add mod">
          <ac:chgData name="LEVER Steven" userId="145c1310-78e0-4db2-831e-c364d1d3267c" providerId="ADAL" clId="{D2CA6264-71C2-45A8-BD13-46C247E5B5A4}" dt="2023-05-23T09:37:31.878" v="269" actId="1076"/>
          <ac:picMkLst>
            <pc:docMk/>
            <pc:sldMk cId="1377561517" sldId="268"/>
            <ac:picMk id="3" creationId="{EE97B410-7568-7353-4F85-EC745CF9B401}"/>
          </ac:picMkLst>
        </pc:picChg>
        <pc:picChg chg="del">
          <ac:chgData name="LEVER Steven" userId="145c1310-78e0-4db2-831e-c364d1d3267c" providerId="ADAL" clId="{D2CA6264-71C2-45A8-BD13-46C247E5B5A4}" dt="2023-05-23T09:37:15.300" v="267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D2CA6264-71C2-45A8-BD13-46C247E5B5A4}" dt="2023-05-23T09:43:33.144" v="310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D2CA6264-71C2-45A8-BD13-46C247E5B5A4}" dt="2023-05-23T09:43:25.831" v="307"/>
          <ac:spMkLst>
            <pc:docMk/>
            <pc:sldMk cId="322552093" sldId="269"/>
            <ac:spMk id="10" creationId="{BFEEE559-9ED0-6BEC-2F5C-30BC294BE304}"/>
          </ac:spMkLst>
        </pc:spChg>
        <pc:picChg chg="del">
          <ac:chgData name="LEVER Steven" userId="145c1310-78e0-4db2-831e-c364d1d3267c" providerId="ADAL" clId="{D2CA6264-71C2-45A8-BD13-46C247E5B5A4}" dt="2023-05-23T09:43:21.874" v="306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D2CA6264-71C2-45A8-BD13-46C247E5B5A4}" dt="2023-05-23T09:43:33.144" v="310" actId="14100"/>
          <ac:picMkLst>
            <pc:docMk/>
            <pc:sldMk cId="322552093" sldId="269"/>
            <ac:picMk id="11" creationId="{FA75AC67-365D-6117-F878-18F2D220AAAE}"/>
          </ac:picMkLst>
        </pc:picChg>
      </pc:sldChg>
      <pc:sldChg chg="addSp delSp modSp mod">
        <pc:chgData name="LEVER Steven" userId="145c1310-78e0-4db2-831e-c364d1d3267c" providerId="ADAL" clId="{D2CA6264-71C2-45A8-BD13-46C247E5B5A4}" dt="2023-05-23T09:47:54.298" v="360" actId="1036"/>
        <pc:sldMkLst>
          <pc:docMk/>
          <pc:sldMk cId="1941604448" sldId="270"/>
        </pc:sldMkLst>
        <pc:spChg chg="mod">
          <ac:chgData name="LEVER Steven" userId="145c1310-78e0-4db2-831e-c364d1d3267c" providerId="ADAL" clId="{D2CA6264-71C2-45A8-BD13-46C247E5B5A4}" dt="2023-05-23T09:47:54.298" v="360" actId="1036"/>
          <ac:spMkLst>
            <pc:docMk/>
            <pc:sldMk cId="1941604448" sldId="270"/>
            <ac:spMk id="3" creationId="{82DF0429-DE2F-4FCC-D8E0-6DD394155988}"/>
          </ac:spMkLst>
        </pc:spChg>
        <pc:spChg chg="mod">
          <ac:chgData name="LEVER Steven" userId="145c1310-78e0-4db2-831e-c364d1d3267c" providerId="ADAL" clId="{D2CA6264-71C2-45A8-BD13-46C247E5B5A4}" dt="2023-05-23T09:47:07.718" v="351" actId="14100"/>
          <ac:spMkLst>
            <pc:docMk/>
            <pc:sldMk cId="1941604448" sldId="270"/>
            <ac:spMk id="41" creationId="{B3DD6FD3-C9AC-0C85-558C-22EA1388A8EB}"/>
          </ac:spMkLst>
        </pc:spChg>
        <pc:picChg chg="del">
          <ac:chgData name="LEVER Steven" userId="145c1310-78e0-4db2-831e-c364d1d3267c" providerId="ADAL" clId="{D2CA6264-71C2-45A8-BD13-46C247E5B5A4}" dt="2023-05-23T09:39:20.264" v="282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D2CA6264-71C2-45A8-BD13-46C247E5B5A4}" dt="2023-05-23T09:38:40.377" v="277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D2CA6264-71C2-45A8-BD13-46C247E5B5A4}" dt="2023-05-23T09:40:26.732" v="294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D2CA6264-71C2-45A8-BD13-46C247E5B5A4}" dt="2023-05-23T09:40:48.175" v="296" actId="1076"/>
          <ac:picMkLst>
            <pc:docMk/>
            <pc:sldMk cId="1941604448" sldId="270"/>
            <ac:picMk id="14" creationId="{989075C0-FE99-A9A8-694F-F2AEE5E90340}"/>
          </ac:picMkLst>
        </pc:picChg>
        <pc:picChg chg="add mod">
          <ac:chgData name="LEVER Steven" userId="145c1310-78e0-4db2-831e-c364d1d3267c" providerId="ADAL" clId="{D2CA6264-71C2-45A8-BD13-46C247E5B5A4}" dt="2023-05-23T09:39:30.539" v="283" actId="1076"/>
          <ac:picMkLst>
            <pc:docMk/>
            <pc:sldMk cId="1941604448" sldId="270"/>
            <ac:picMk id="15" creationId="{091F2F1A-2004-006F-FEE3-700A6C3AD0D2}"/>
          </ac:picMkLst>
        </pc:picChg>
        <pc:picChg chg="add mod">
          <ac:chgData name="LEVER Steven" userId="145c1310-78e0-4db2-831e-c364d1d3267c" providerId="ADAL" clId="{D2CA6264-71C2-45A8-BD13-46C247E5B5A4}" dt="2023-05-23T09:40:38.765" v="295" actId="1076"/>
          <ac:picMkLst>
            <pc:docMk/>
            <pc:sldMk cId="1941604448" sldId="270"/>
            <ac:picMk id="16" creationId="{00469958-7627-90A4-21D3-193849828D5B}"/>
          </ac:picMkLst>
        </pc:picChg>
      </pc:sldChg>
      <pc:sldChg chg="addSp delSp modSp mod delAnim modAnim">
        <pc:chgData name="LEVER Steven" userId="145c1310-78e0-4db2-831e-c364d1d3267c" providerId="ADAL" clId="{D2CA6264-71C2-45A8-BD13-46C247E5B5A4}" dt="2023-05-23T09:46:04.219" v="348" actId="1035"/>
        <pc:sldMkLst>
          <pc:docMk/>
          <pc:sldMk cId="968963885" sldId="271"/>
        </pc:sldMkLst>
        <pc:spChg chg="add del mod">
          <ac:chgData name="LEVER Steven" userId="145c1310-78e0-4db2-831e-c364d1d3267c" providerId="ADAL" clId="{D2CA6264-71C2-45A8-BD13-46C247E5B5A4}" dt="2023-05-23T09:45:47.092" v="312"/>
          <ac:spMkLst>
            <pc:docMk/>
            <pc:sldMk cId="968963885" sldId="271"/>
            <ac:spMk id="10" creationId="{A70BC79D-6F2B-435B-3083-EACB9A5E1BFB}"/>
          </ac:spMkLst>
        </pc:spChg>
        <pc:picChg chg="del">
          <ac:chgData name="LEVER Steven" userId="145c1310-78e0-4db2-831e-c364d1d3267c" providerId="ADAL" clId="{D2CA6264-71C2-45A8-BD13-46C247E5B5A4}" dt="2023-05-23T09:45:20.065" v="311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D2CA6264-71C2-45A8-BD13-46C247E5B5A4}" dt="2023-05-23T09:46:04.219" v="348" actId="1035"/>
          <ac:picMkLst>
            <pc:docMk/>
            <pc:sldMk cId="968963885" sldId="271"/>
            <ac:picMk id="11" creationId="{FA27E0F0-8D47-2925-B445-0B352BE95D2A}"/>
          </ac:picMkLst>
        </pc:picChg>
      </pc:sldChg>
      <pc:sldMasterChg chg="modSldLayout">
        <pc:chgData name="LEVER Steven" userId="145c1310-78e0-4db2-831e-c364d1d3267c" providerId="ADAL" clId="{D2CA6264-71C2-45A8-BD13-46C247E5B5A4}" dt="2023-05-23T09:29:47.310" v="188" actId="1036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D2CA6264-71C2-45A8-BD13-46C247E5B5A4}" dt="2023-05-23T09:27:58.684" v="76" actId="1035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D2CA6264-71C2-45A8-BD13-46C247E5B5A4}" dt="2023-05-23T09:27:58.684" v="76" actId="1035"/>
            <ac:picMkLst>
              <pc:docMk/>
              <pc:sldMasterMk cId="2651415450" sldId="2147483648"/>
              <pc:sldLayoutMk cId="2136466648" sldId="2147483660"/>
              <ac:picMk id="5" creationId="{D49AD12D-57AF-4090-B065-4C209A41BD15}"/>
            </ac:picMkLst>
          </pc:picChg>
          <pc:picChg chg="del">
            <ac:chgData name="LEVER Steven" userId="145c1310-78e0-4db2-831e-c364d1d3267c" providerId="ADAL" clId="{D2CA6264-71C2-45A8-BD13-46C247E5B5A4}" dt="2023-05-23T09:27:51.534" v="49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LEVER Steven" userId="145c1310-78e0-4db2-831e-c364d1d3267c" providerId="ADAL" clId="{D2CA6264-71C2-45A8-BD13-46C247E5B5A4}" dt="2023-05-23T09:29:14.963" v="149" actId="1036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LEVER Steven" userId="145c1310-78e0-4db2-831e-c364d1d3267c" providerId="ADAL" clId="{D2CA6264-71C2-45A8-BD13-46C247E5B5A4}" dt="2023-05-23T09:29:14.963" v="149" actId="1036"/>
            <ac:picMkLst>
              <pc:docMk/>
              <pc:sldMasterMk cId="2651415450" sldId="2147483648"/>
              <pc:sldLayoutMk cId="3859348747" sldId="2147483661"/>
              <ac:picMk id="4" creationId="{8736178C-868B-0D68-4BC6-FCF96DDF641C}"/>
            </ac:picMkLst>
          </pc:picChg>
          <pc:picChg chg="add del">
            <ac:chgData name="LEVER Steven" userId="145c1310-78e0-4db2-831e-c364d1d3267c" providerId="ADAL" clId="{D2CA6264-71C2-45A8-BD13-46C247E5B5A4}" dt="2023-05-23T09:29:03.250" v="136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D2CA6264-71C2-45A8-BD13-46C247E5B5A4}" dt="2023-05-23T09:29:47.310" v="188" actId="1036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LEVER Steven" userId="145c1310-78e0-4db2-831e-c364d1d3267c" providerId="ADAL" clId="{D2CA6264-71C2-45A8-BD13-46C247E5B5A4}" dt="2023-05-23T09:29:47.310" v="188" actId="1036"/>
            <ac:picMkLst>
              <pc:docMk/>
              <pc:sldMasterMk cId="2651415450" sldId="2147483648"/>
              <pc:sldLayoutMk cId="4206117479" sldId="2147483663"/>
              <ac:picMk id="4" creationId="{71266936-DD32-7E5C-969E-4FC6668A29FF}"/>
            </ac:picMkLst>
          </pc:picChg>
          <pc:picChg chg="del">
            <ac:chgData name="LEVER Steven" userId="145c1310-78e0-4db2-831e-c364d1d3267c" providerId="ADAL" clId="{D2CA6264-71C2-45A8-BD13-46C247E5B5A4}" dt="2023-05-23T09:29:38.419" v="171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LEVER Steven" userId="145c1310-78e0-4db2-831e-c364d1d3267c" providerId="ADAL" clId="{D2CA6264-71C2-45A8-BD13-46C247E5B5A4}" dt="2023-05-23T09:28:31.284" v="106" actId="1036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LEVER Steven" userId="145c1310-78e0-4db2-831e-c364d1d3267c" providerId="ADAL" clId="{D2CA6264-71C2-45A8-BD13-46C247E5B5A4}" dt="2023-05-23T09:28:24.841" v="94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LEVER Steven" userId="145c1310-78e0-4db2-831e-c364d1d3267c" providerId="ADAL" clId="{D2CA6264-71C2-45A8-BD13-46C247E5B5A4}" dt="2023-05-23T09:28:31.284" v="106" actId="1036"/>
            <ac:picMkLst>
              <pc:docMk/>
              <pc:sldMasterMk cId="2651415450" sldId="2147483648"/>
              <pc:sldLayoutMk cId="2945591852" sldId="2147483664"/>
              <ac:picMk id="5" creationId="{45DB3CBE-66DA-313F-4F0C-0BF7491FB58D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C5D53E3D-DE97-4C36-9960-CA0853039871}"/>
    <pc:docChg chg="undo custSel modSld">
      <pc:chgData name="LEVER Steven" userId="145c1310-78e0-4db2-831e-c364d1d3267c" providerId="ADAL" clId="{C5D53E3D-DE97-4C36-9960-CA0853039871}" dt="2023-05-25T10:52:03.057" v="72" actId="20577"/>
      <pc:docMkLst>
        <pc:docMk/>
      </pc:docMkLst>
      <pc:sldChg chg="modSp mod">
        <pc:chgData name="LEVER Steven" userId="145c1310-78e0-4db2-831e-c364d1d3267c" providerId="ADAL" clId="{C5D53E3D-DE97-4C36-9960-CA0853039871}" dt="2023-05-24T07:01:08.636" v="21" actId="20577"/>
        <pc:sldMkLst>
          <pc:docMk/>
          <pc:sldMk cId="2378566686" sldId="257"/>
        </pc:sldMkLst>
        <pc:spChg chg="mod">
          <ac:chgData name="LEVER Steven" userId="145c1310-78e0-4db2-831e-c364d1d3267c" providerId="ADAL" clId="{C5D53E3D-DE97-4C36-9960-CA0853039871}" dt="2023-05-24T07:01:08.636" v="21" actId="20577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C5D53E3D-DE97-4C36-9960-CA0853039871}" dt="2023-05-24T07:01:02.263" v="19" actId="1038"/>
          <ac:spMkLst>
            <pc:docMk/>
            <pc:sldMk cId="2378566686" sldId="257"/>
            <ac:spMk id="5" creationId="{7B4CD104-3926-BAE5-3738-57E073479D22}"/>
          </ac:spMkLst>
        </pc:spChg>
      </pc:sldChg>
      <pc:sldChg chg="modSp mod">
        <pc:chgData name="LEVER Steven" userId="145c1310-78e0-4db2-831e-c364d1d3267c" providerId="ADAL" clId="{C5D53E3D-DE97-4C36-9960-CA0853039871}" dt="2023-05-25T10:51:10.085" v="37" actId="1035"/>
        <pc:sldMkLst>
          <pc:docMk/>
          <pc:sldMk cId="1371733259" sldId="265"/>
        </pc:sldMkLst>
        <pc:spChg chg="mod">
          <ac:chgData name="LEVER Steven" userId="145c1310-78e0-4db2-831e-c364d1d3267c" providerId="ADAL" clId="{C5D53E3D-DE97-4C36-9960-CA0853039871}" dt="2023-05-25T10:51:10.085" v="37" actId="1035"/>
          <ac:spMkLst>
            <pc:docMk/>
            <pc:sldMk cId="1371733259" sldId="265"/>
            <ac:spMk id="4" creationId="{4FAA031D-6DA7-B86A-6E5D-74876F35A77B}"/>
          </ac:spMkLst>
        </pc:spChg>
      </pc:sldChg>
      <pc:sldChg chg="modSp mod">
        <pc:chgData name="LEVER Steven" userId="145c1310-78e0-4db2-831e-c364d1d3267c" providerId="ADAL" clId="{C5D53E3D-DE97-4C36-9960-CA0853039871}" dt="2023-05-25T10:51:22.357" v="55" actId="1035"/>
        <pc:sldMkLst>
          <pc:docMk/>
          <pc:sldMk cId="2034612151" sldId="266"/>
        </pc:sldMkLst>
        <pc:spChg chg="mod">
          <ac:chgData name="LEVER Steven" userId="145c1310-78e0-4db2-831e-c364d1d3267c" providerId="ADAL" clId="{C5D53E3D-DE97-4C36-9960-CA0853039871}" dt="2023-05-25T10:51:22.357" v="55" actId="1035"/>
          <ac:spMkLst>
            <pc:docMk/>
            <pc:sldMk cId="2034612151" sldId="266"/>
            <ac:spMk id="5" creationId="{69D9439B-22CF-1F8E-18DD-9C5DA571A5A2}"/>
          </ac:spMkLst>
        </pc:spChg>
      </pc:sldChg>
      <pc:sldChg chg="modSp mod">
        <pc:chgData name="LEVER Steven" userId="145c1310-78e0-4db2-831e-c364d1d3267c" providerId="ADAL" clId="{C5D53E3D-DE97-4C36-9960-CA0853039871}" dt="2023-05-25T10:51:40.982" v="66" actId="1035"/>
        <pc:sldMkLst>
          <pc:docMk/>
          <pc:sldMk cId="1377561517" sldId="268"/>
        </pc:sldMkLst>
        <pc:spChg chg="mod">
          <ac:chgData name="LEVER Steven" userId="145c1310-78e0-4db2-831e-c364d1d3267c" providerId="ADAL" clId="{C5D53E3D-DE97-4C36-9960-CA0853039871}" dt="2023-05-25T10:51:40.982" v="66" actId="1035"/>
          <ac:spMkLst>
            <pc:docMk/>
            <pc:sldMk cId="1377561517" sldId="268"/>
            <ac:spMk id="9" creationId="{14CD3AB3-0B9F-FD46-17A6-E5A19BF4FC6F}"/>
          </ac:spMkLst>
        </pc:spChg>
      </pc:sldChg>
      <pc:sldChg chg="modSp mod">
        <pc:chgData name="LEVER Steven" userId="145c1310-78e0-4db2-831e-c364d1d3267c" providerId="ADAL" clId="{C5D53E3D-DE97-4C36-9960-CA0853039871}" dt="2023-05-25T10:52:03.057" v="72" actId="20577"/>
        <pc:sldMkLst>
          <pc:docMk/>
          <pc:sldMk cId="1941604448" sldId="270"/>
        </pc:sldMkLst>
        <pc:spChg chg="mod">
          <ac:chgData name="LEVER Steven" userId="145c1310-78e0-4db2-831e-c364d1d3267c" providerId="ADAL" clId="{C5D53E3D-DE97-4C36-9960-CA0853039871}" dt="2023-05-25T10:52:03.057" v="72" actId="20577"/>
          <ac:spMkLst>
            <pc:docMk/>
            <pc:sldMk cId="1941604448" sldId="270"/>
            <ac:spMk id="9" creationId="{DD957B82-0A39-0F11-7206-49AA0F5A5B5E}"/>
          </ac:spMkLst>
        </pc:spChg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Open Sans</vt:lpstr>
      <vt:lpstr>Calibri</vt:lpstr>
      <vt:lpstr>Trebuchet MS</vt:lpstr>
      <vt:lpstr>Wingdings</vt:lpstr>
      <vt:lpstr>Office Theme</vt:lpstr>
      <vt:lpstr>DEMOKRAATIA TOIMIMINE ELIS  Avalda arvamust Euroopa kodanikualgatuse kaudu</vt:lpstr>
      <vt:lpstr>Kaks demokraatia liiki</vt:lpstr>
      <vt:lpstr>Kolm peamist ELi institutsiooni</vt:lpstr>
      <vt:lpstr>Euroopa Komisjon</vt:lpstr>
      <vt:lpstr>Euroopa Liidu Nõukogu</vt:lpstr>
      <vt:lpstr>PowerPoint Presentation</vt:lpstr>
      <vt:lpstr>Euroopa Parlament</vt:lpstr>
      <vt:lpstr>PowerPoint Presentation</vt:lpstr>
      <vt:lpstr>Kuidas seaduseid tehakse 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1</cp:revision>
  <dcterms:created xsi:type="dcterms:W3CDTF">2023-03-30T13:25:28Z</dcterms:created>
  <dcterms:modified xsi:type="dcterms:W3CDTF">2023-05-25T10:52:10Z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