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B20C7-C233-3882-3313-1A107CBC9DD6}" v="5" dt="2023-04-14T16:51:57.920"/>
    <p1510:client id="{5DA4BBF8-D1F1-4F53-83FC-3709768A6130}" v="1" dt="2023-04-05T07:30:50.164"/>
    <p1510:client id="{C8950607-0D02-42E7-A3E1-E898F8C38EDF}" v="2" dt="2023-04-21T13:06:10.75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EU DEMOCRACY IN ACTION  Have Your Say with the  European Citizens' Initiative</vt:lpstr>
      <vt:lpstr>Elements of a successful campaign.</vt:lpstr>
      <vt:lpstr>Approaches to persuasion</vt:lpstr>
      <vt:lpstr>PowerPoint Presentation</vt:lpstr>
      <vt:lpstr>How others might think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2023-04-21T13:06:16Z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